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9" r:id="rId3"/>
    <p:sldId id="262" r:id="rId4"/>
    <p:sldId id="261" r:id="rId5"/>
    <p:sldId id="265" r:id="rId6"/>
    <p:sldId id="266" r:id="rId7"/>
    <p:sldId id="268" r:id="rId8"/>
    <p:sldId id="270" r:id="rId9"/>
    <p:sldId id="271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56" autoAdjust="0"/>
  </p:normalViewPr>
  <p:slideViewPr>
    <p:cSldViewPr>
      <p:cViewPr varScale="1">
        <p:scale>
          <a:sx n="60" d="100"/>
          <a:sy n="60" d="100"/>
        </p:scale>
        <p:origin x="-7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4F83325-2913-438F-877E-B70FCF52700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2D4F388-7303-438B-8CBE-BC6FCF4B8B9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7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32392"/>
            <a:ext cx="4572000" cy="5193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effectLst/>
                <a:latin typeface="Times New Roman"/>
                <a:ea typeface="Calibri"/>
                <a:cs typeface="Times New Roman"/>
              </a:rPr>
              <a:t>Which of these proverbs about health do you like best? </a:t>
            </a:r>
            <a:endParaRPr lang="ru-RU" sz="20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An apple a day keeps the doctor away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(одно яблоко в день и не надо ходить к доктору)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A sound mind in a sound body. 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(В здоровом теле, здоровый дух.)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Wealth is nothing without health. (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Богатство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без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здоровья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ничто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The remedy is worse than the disease.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(Лекарство хуже болезни.)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Bad luck often brings good luck ...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(Здоровье не ценится, пока не придет болезнь)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84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62098"/>
            <a:ext cx="7560840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u="sng" dirty="0" smtClean="0">
                <a:effectLst/>
                <a:latin typeface="Times New Roman"/>
                <a:ea typeface="Calibri"/>
                <a:cs typeface="Times New Roman"/>
              </a:rPr>
              <a:t>Words you need</a:t>
            </a:r>
            <a:endParaRPr lang="ru-RU" sz="3200" b="1" u="sng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Cough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кашель 	</a:t>
            </a: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hacking 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– сухой, отрывистый         </a:t>
            </a: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tickly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 – щекочущий </a:t>
            </a:r>
            <a:endParaRPr lang="ru-RU" sz="1600" u="sng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Runny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сопливый, мокрый (о носе) /</a:t>
            </a: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streaming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 – сильный /</a:t>
            </a: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blocked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 – заложенный  </a:t>
            </a:r>
            <a:endParaRPr lang="ru-RU" sz="1600" u="sng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Chest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– грудная клетка		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Faint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– упасть в обморок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Hay fever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– аллергия на цветочную пыльцу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Heart attack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– сердечный приступ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Rash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– сыпь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Catch a cold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 – простудиться  </a:t>
            </a: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streaming cold-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сильная простуда </a:t>
            </a:r>
            <a:endParaRPr lang="ru-RU" sz="1600" u="sng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Chickenpox –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ветрянка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Temperature – 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температура       </a:t>
            </a: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high/slight 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высокая/низкая </a:t>
            </a:r>
            <a:endParaRPr lang="ru-RU" sz="1600" u="sng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to sneeze –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чихать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to wheeze –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сопеть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хрипеть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vomit –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тошнить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рвать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headache – 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головная боль</a:t>
            </a: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 	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dizzy -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головокружение 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u="sng" dirty="0" smtClean="0">
                <a:ea typeface="Calibri"/>
                <a:cs typeface="Times New Roman"/>
              </a:rPr>
              <a:t>Sharp pain-  </a:t>
            </a:r>
            <a:r>
              <a:rPr lang="ru-RU" b="1" u="sng" dirty="0" smtClean="0">
                <a:ea typeface="Calibri"/>
                <a:cs typeface="Times New Roman"/>
              </a:rPr>
              <a:t>острая боль </a:t>
            </a: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/ throbbing – 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пульсирующая</a:t>
            </a:r>
            <a:r>
              <a:rPr lang="en-US" b="1" u="sng" dirty="0" smtClean="0">
                <a:effectLst/>
                <a:latin typeface="Times New Roman"/>
                <a:ea typeface="Calibri"/>
                <a:cs typeface="Times New Roman"/>
              </a:rPr>
              <a:t>/splitting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– 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сильная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infection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 - инфекция </a:t>
            </a:r>
          </a:p>
        </p:txBody>
      </p:sp>
    </p:spTree>
    <p:extLst>
      <p:ext uri="{BB962C8B-B14F-4D97-AF65-F5344CB8AC3E}">
        <p14:creationId xmlns:p14="http://schemas.microsoft.com/office/powerpoint/2010/main" val="10046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/>
                <a:latin typeface="Times New Roman"/>
                <a:ea typeface="Calibri"/>
              </a:rPr>
              <a:t>Ex</a:t>
            </a:r>
            <a:r>
              <a:rPr lang="ru-RU" sz="3600" dirty="0" smtClean="0">
                <a:effectLst/>
                <a:latin typeface="Times New Roman"/>
                <a:ea typeface="Calibri"/>
              </a:rPr>
              <a:t>. 1 </a:t>
            </a:r>
            <a:r>
              <a:rPr lang="en-US" sz="3600" dirty="0" smtClean="0">
                <a:effectLst/>
                <a:latin typeface="Times New Roman"/>
                <a:ea typeface="Calibri"/>
              </a:rPr>
              <a:t>p</a:t>
            </a:r>
            <a:r>
              <a:rPr lang="ru-RU" sz="3600" dirty="0" smtClean="0">
                <a:effectLst/>
                <a:latin typeface="Times New Roman"/>
                <a:ea typeface="Calibri"/>
              </a:rPr>
              <a:t>.66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>
                <a:effectLst/>
                <a:latin typeface="Times New Roman"/>
                <a:ea typeface="Calibri"/>
              </a:rPr>
              <a:t>Match the words in columns A and B to make collocations.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632848" cy="43291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2164" y="4545710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3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980728"/>
            <a:ext cx="7920880" cy="5400600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/>
              <a:t>Idioms </a:t>
            </a:r>
            <a:br>
              <a:rPr lang="en-US" sz="4000" dirty="0"/>
            </a:br>
            <a:r>
              <a:rPr lang="ibb-NG" sz="3600" dirty="0"/>
              <a:t> drop like fies - </a:t>
            </a:r>
            <a:r>
              <a:rPr lang="ru-RU" sz="3600" dirty="0"/>
              <a:t>мрут как мухи</a:t>
            </a:r>
            <a:br>
              <a:rPr lang="ru-RU" sz="3600" dirty="0"/>
            </a:br>
            <a:r>
              <a:rPr lang="ibb-NG" sz="3600" dirty="0"/>
              <a:t>off colour </a:t>
            </a:r>
            <a:r>
              <a:rPr lang="ibb-NG" sz="3600" dirty="0" smtClean="0"/>
              <a:t>– </a:t>
            </a:r>
            <a:r>
              <a:rPr lang="ru-RU" sz="3600" dirty="0" smtClean="0"/>
              <a:t>нездоровый</a:t>
            </a:r>
            <a:r>
              <a:rPr lang="en-US" sz="3600" dirty="0" smtClean="0"/>
              <a:t> </a:t>
            </a:r>
            <a:r>
              <a:rPr lang="ru-RU" sz="3600" dirty="0" smtClean="0"/>
              <a:t>вид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ibb-NG" sz="3600" dirty="0"/>
              <a:t>under the weather - </a:t>
            </a:r>
            <a:r>
              <a:rPr lang="ru-RU" sz="3600" dirty="0" smtClean="0"/>
              <a:t>метеозависимый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ibb-NG" sz="3600" dirty="0"/>
              <a:t>back on your feet - </a:t>
            </a:r>
            <a:r>
              <a:rPr lang="ru-RU" sz="3600" dirty="0"/>
              <a:t>встать на ноги, выздороветь</a:t>
            </a:r>
            <a:br>
              <a:rPr lang="ru-RU" sz="3600" dirty="0"/>
            </a:br>
            <a:r>
              <a:rPr lang="ibb-NG" sz="3600" dirty="0"/>
              <a:t>run down - </a:t>
            </a:r>
            <a:r>
              <a:rPr lang="ru-RU" sz="3600" dirty="0"/>
              <a:t>переутомленный</a:t>
            </a:r>
            <a:r>
              <a:rPr lang="ru-RU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13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543800" cy="5544616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Offering help-accepting /refusing </a:t>
            </a:r>
            <a:br>
              <a:rPr lang="en-US" sz="3600" dirty="0" smtClean="0"/>
            </a:br>
            <a:r>
              <a:rPr lang="ru-RU" sz="3600" dirty="0" smtClean="0"/>
              <a:t>Предложение помощи –принятие/отказ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en-US" sz="3600" dirty="0" smtClean="0"/>
              <a:t>A:You look awful. Would you like to make you a hot drink?</a:t>
            </a:r>
            <a:br>
              <a:rPr lang="en-US" sz="3600" dirty="0" smtClean="0"/>
            </a:br>
            <a:r>
              <a:rPr lang="en-US" sz="3600" dirty="0" smtClean="0"/>
              <a:t>B:Oh,would you? That would be great!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>
                <a:solidFill>
                  <a:srgbClr val="FF0000"/>
                </a:solidFill>
              </a:rPr>
              <a:t>Work in pairs. </a:t>
            </a:r>
            <a:r>
              <a:rPr lang="en-US" sz="2400" dirty="0">
                <a:solidFill>
                  <a:srgbClr val="FF0000"/>
                </a:solidFill>
              </a:rPr>
              <a:t>Take turns to offer help to your partner who is not feeling well!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543800" cy="2282552"/>
          </a:xfrm>
        </p:spPr>
        <p:txBody>
          <a:bodyPr/>
          <a:lstStyle/>
          <a:p>
            <a:pPr algn="ctr"/>
            <a:r>
              <a:rPr lang="en-US" sz="3600" dirty="0" smtClean="0"/>
              <a:t>Homework </a:t>
            </a:r>
            <a:br>
              <a:rPr lang="en-US" sz="3600" dirty="0" smtClean="0"/>
            </a:br>
            <a:r>
              <a:rPr lang="en-US" sz="3600" dirty="0" smtClean="0"/>
              <a:t>Open </a:t>
            </a:r>
            <a:r>
              <a:rPr lang="en-US" sz="3600" dirty="0"/>
              <a:t>your diaries, please, and write down your home task: </a:t>
            </a:r>
            <a:r>
              <a:rPr lang="en-US" sz="3600" dirty="0" err="1"/>
              <a:t>Выучить</a:t>
            </a:r>
            <a:r>
              <a:rPr lang="en-US" sz="3600" dirty="0"/>
              <a:t> </a:t>
            </a:r>
            <a:r>
              <a:rPr lang="en-US" sz="3600" dirty="0" err="1"/>
              <a:t>слова</a:t>
            </a:r>
            <a:r>
              <a:rPr lang="en-US" sz="3600" dirty="0"/>
              <a:t>. </a:t>
            </a:r>
            <a:r>
              <a:rPr lang="en-US" sz="3600" dirty="0" err="1"/>
              <a:t>Написать</a:t>
            </a:r>
            <a:r>
              <a:rPr lang="en-US" sz="3600" dirty="0"/>
              <a:t> </a:t>
            </a:r>
            <a:r>
              <a:rPr lang="en-US" sz="3600" dirty="0" err="1"/>
              <a:t>статью</a:t>
            </a:r>
            <a:r>
              <a:rPr lang="en-US" sz="3600" dirty="0"/>
              <a:t> «10 tips to stay healthy»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43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Thanks for your attention!</a:t>
            </a:r>
            <a:br>
              <a:rPr lang="en-US" dirty="0" smtClean="0"/>
            </a:br>
            <a:r>
              <a:rPr lang="en-US" dirty="0" smtClean="0"/>
              <a:t>Good bye!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4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174</TotalTime>
  <Words>29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Ex. 1 p.66 Match the words in columns A and B to make collocations.</vt:lpstr>
      <vt:lpstr> Idioms   drop like fies - мрут как мухи off colour – нездоровый вид under the weather - метеозависимый back on your feet - встать на ноги, выздороветь run down - переутомленный   </vt:lpstr>
      <vt:lpstr>     Offering help-accepting /refusing  Предложение помощи –принятие/отказ   A:You look awful. Would you like to make you a hot drink? B:Oh,would you? That would be great! Work in pairs. Take turns to offer help to your partner who is not feeling well!</vt:lpstr>
      <vt:lpstr>Homework  Open your diaries, please, and write down your home task: Выучить слова. Написать статью «10 tips to stay healthy»</vt:lpstr>
      <vt:lpstr>Thanks for your attention! Good bye!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10</cp:revision>
  <dcterms:created xsi:type="dcterms:W3CDTF">2019-12-06T06:30:12Z</dcterms:created>
  <dcterms:modified xsi:type="dcterms:W3CDTF">2019-12-06T09:25:08Z</dcterms:modified>
</cp:coreProperties>
</file>