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0000CC"/>
    <a:srgbClr val="FFCCCC"/>
    <a:srgbClr val="FFFF99"/>
    <a:srgbClr val="CCECFF"/>
    <a:srgbClr val="CCFF99"/>
    <a:srgbClr val="FFFFCC"/>
    <a:srgbClr val="FFFF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70" d="100"/>
          <a:sy n="7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68AC67-568E-42E7-9235-0B342BD944BF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2743E1-F6AA-4BA5-906B-6258AD949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28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slide" Target="slide6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14620"/>
            <a:ext cx="7772400" cy="10001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Своя игра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3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14 февраля 1855 года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78605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Когда родился В.М.Гаршин?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05273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Даты и обстоятельства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4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5301208"/>
            <a:ext cx="7096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«Иван Грозный и сын его Иван»,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«Не ждали»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071678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Художник Илья Ефимович Репин просил Гаршина позировать ему, когда работал над картинами… Назовите эти картины.</a:t>
            </a:r>
            <a:endParaRPr lang="ru-RU" sz="3600" dirty="0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05273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Даты и обстоятельства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5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Однажды Всеволод Михайлович  Гаршин был в гостях у своего друга – поэта Полонского. В доме был гость -  композитор Антон Григорьевич Рубинштейн. Рубинштейн сидел за роялем и играл. Музыка была прекрасна. Прямо против Музыканта уселся и пристально смотрел на него весьма неприятного вида, как казалось Гаршину, старик- чиновник. Эта разница между прекрасной музыкой и неприятным стариком натолкнула Гаршина на мысль написать сказку о жабе и розе. Писатель слушал музыку, а в голове его уже складывались трогательные слова этой сказки.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143116"/>
            <a:ext cx="82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При каких обстоятельствах зародилась идея у Гаршина написать «Сказку о жабе и розе?»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836712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Даты и обстоятельства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1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5157192"/>
            <a:ext cx="7307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«Если ты оставил после себя след красоты души, то будь уверен, что выполнил свою миссию на земле...».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28599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Какая удивительная мысль принадлежала В.М. Гаршину?</a:t>
            </a:r>
            <a:endParaRPr lang="ru-RU" sz="3600" dirty="0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Разное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smtClean="0">
              <a:solidFill>
                <a:srgbClr val="006600"/>
              </a:solidFill>
            </a:endParaRPr>
          </a:p>
          <a:p>
            <a:endParaRPr lang="ru-RU" sz="2200" b="1" smtClean="0">
              <a:solidFill>
                <a:srgbClr val="006600"/>
              </a:solidFill>
            </a:endParaRPr>
          </a:p>
          <a:p>
            <a:pPr algn="ctr"/>
            <a:endParaRPr lang="ru-RU" sz="2200" b="1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2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63688" y="6237312"/>
            <a:ext cx="518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https://learningapps.org/watch?v=p0buhq3uj01</a:t>
            </a:r>
            <a:endParaRPr lang="ru-RU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16832"/>
            <a:ext cx="3724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Разное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3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1520" y="2204864"/>
            <a:ext cx="8712968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Первое желание, которое возникло у уток при виде прятавшейся от них лягушки?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Разное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4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2420888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Как общалась роза с внешним миром, ведь она не могла говорить?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Разное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5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348880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Как утки объяснили лягушке, что такое юг?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Разное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1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786058"/>
            <a:ext cx="8176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Какую историю рассказывала лягушка, местным лягушкам, которые жили в грязном пруду, куда упала героиня?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Фразы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2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78605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Кто и при каких обстоятельствах произнёс данную фразу: «Это я!»</a:t>
            </a:r>
            <a:endParaRPr lang="ru-RU" sz="3600" dirty="0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21442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Фразы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00CC"/>
              </a:solidFill>
            </a:endParaRPr>
          </a:p>
          <a:p>
            <a:endParaRPr lang="ru-RU" sz="2200" b="1" dirty="0" smtClean="0">
              <a:solidFill>
                <a:srgbClr val="0000CC"/>
              </a:solidFill>
            </a:endParaRPr>
          </a:p>
          <a:p>
            <a:pPr algn="ctr"/>
            <a:endParaRPr lang="ru-RU" sz="2200" b="1" dirty="0" smtClean="0">
              <a:solidFill>
                <a:srgbClr val="0000CC"/>
              </a:solidFill>
            </a:endParaRPr>
          </a:p>
          <a:p>
            <a:pPr algn="ctr"/>
            <a:endParaRPr lang="ru-RU" sz="2200" b="1" dirty="0">
              <a:solidFill>
                <a:srgbClr val="0000CC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060848"/>
          <a:ext cx="8501122" cy="3298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5864"/>
                <a:gridCol w="978006"/>
                <a:gridCol w="1053236"/>
                <a:gridCol w="978006"/>
                <a:gridCol w="978006"/>
                <a:gridCol w="978004"/>
              </a:tblGrid>
              <a:tr h="596622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Имена</a:t>
                      </a:r>
                      <a:endParaRPr lang="ru-RU" sz="2800" b="1" i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1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2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3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4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7" action="ppaction://hlinksldjump"/>
                        </a:rPr>
                        <a:t>5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585791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Даты и обстоятельства</a:t>
                      </a:r>
                      <a:endParaRPr lang="ru-RU" sz="2800" b="1" i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hlinkClick r:id="rId8" action="ppaction://hlinksldjump"/>
                        </a:rPr>
                        <a:t>1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9" action="ppaction://hlinksldjump"/>
                        </a:rPr>
                        <a:t>2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0" action="ppaction://hlinksldjump"/>
                        </a:rPr>
                        <a:t>3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1" action="ppaction://hlinksldjump"/>
                        </a:rPr>
                        <a:t>4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2" action="ppaction://hlinksldjump"/>
                        </a:rPr>
                        <a:t>5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585791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Разное</a:t>
                      </a:r>
                      <a:endParaRPr lang="ru-RU" sz="2800" b="1" i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hlinkClick r:id="rId13" action="ppaction://hlinksldjump"/>
                        </a:rPr>
                        <a:t>1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4" action="ppaction://hlinksldjump"/>
                        </a:rPr>
                        <a:t>2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5" action="ppaction://hlinksldjump"/>
                        </a:rPr>
                        <a:t>3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6" action="ppaction://hlinksldjump"/>
                        </a:rPr>
                        <a:t>4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7" action="ppaction://hlinksldjump"/>
                        </a:rPr>
                        <a:t>5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585791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Фразы</a:t>
                      </a:r>
                      <a:endParaRPr lang="ru-RU" sz="2800" b="1" i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hlinkClick r:id="rId18" action="ppaction://hlinksldjump"/>
                        </a:rPr>
                        <a:t>1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19" action="ppaction://hlinksldjump"/>
                        </a:rPr>
                        <a:t>2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0" action="ppaction://hlinksldjump"/>
                        </a:rPr>
                        <a:t>3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1" action="ppaction://hlinksldjump"/>
                        </a:rPr>
                        <a:t>4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2" action="ppaction://hlinksldjump"/>
                        </a:rPr>
                        <a:t>5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585791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Ребусы, загадки</a:t>
                      </a:r>
                      <a:endParaRPr lang="ru-RU" sz="2800" b="1" i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hlinkClick r:id="rId23" action="ppaction://hlinksldjump"/>
                        </a:rPr>
                        <a:t>1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4" action="ppaction://hlinksldjump"/>
                        </a:rPr>
                        <a:t>2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5" action="ppaction://hlinksldjump"/>
                        </a:rPr>
                        <a:t>3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6" action="ppaction://hlinksldjump"/>
                        </a:rPr>
                        <a:t>4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  <a:hlinkClick r:id="rId27" action="ppaction://hlinksldjump"/>
                        </a:rPr>
                        <a:t>5</a:t>
                      </a:r>
                      <a:endParaRPr lang="ru-RU" sz="2800" b="1" i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3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78605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Как жаба выразила свои нежные чувства к розе?</a:t>
            </a:r>
            <a:endParaRPr lang="ru-RU" sz="3600" dirty="0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21442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Фразы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4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78605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 ком сказано:</a:t>
            </a:r>
          </a:p>
          <a:p>
            <a:pPr algn="ctr"/>
            <a:r>
              <a:rPr lang="ru-RU" sz="3600" dirty="0" smtClean="0"/>
              <a:t>«Ах, какая гадость!»</a:t>
            </a:r>
            <a:endParaRPr lang="ru-RU" sz="3600" dirty="0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21442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Фразы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5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42886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 ком сказано:</a:t>
            </a:r>
          </a:p>
          <a:p>
            <a:r>
              <a:rPr lang="ru-RU" sz="3600" dirty="0" smtClean="0"/>
              <a:t>«Ах, как хорошо…»</a:t>
            </a:r>
            <a:endParaRPr lang="ru-RU" sz="3600" dirty="0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21442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Фразы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1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жаба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Ребусы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48" y="2314574"/>
            <a:ext cx="7538068" cy="32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2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роза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Ребусы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338" y="2324100"/>
            <a:ext cx="5267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3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лягушка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Ребусы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50" y="2281238"/>
            <a:ext cx="7353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4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хитрость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Ребусы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5" y="3370407"/>
            <a:ext cx="4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04864"/>
            <a:ext cx="6091758" cy="31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5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Добро и зло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Ребусы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Управляющая кнопка: домой 25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49884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80928"/>
            <a:ext cx="37338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5200" y="2786058"/>
            <a:ext cx="58897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000099"/>
                </a:solidFill>
                <a:effectLst/>
              </a:rPr>
              <a:t>Молодцы!</a:t>
            </a:r>
            <a:endParaRPr lang="ru-RU" sz="8000" b="1" cap="none" spc="0" dirty="0">
              <a:ln/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1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Жаба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52649"/>
            <a:ext cx="8496944" cy="333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Имена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2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В.М.Гаршин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4416"/>
            <a:ext cx="8568952" cy="256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Имена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3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Имена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204864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Перечислите ВСЕХ действующих лиц произведения «Лягушка-путешественница»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4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Имена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204864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Перечислите ВСЕХ действующих лиц произведения «Сказка о жабе и розе»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5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1442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Имена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285992"/>
            <a:ext cx="8176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звали композитора, мелодия которого помогла создать «Сказку о жабе и розе»?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688" y="5929330"/>
            <a:ext cx="688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Антон Григорьевич Рубинштейн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1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988840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 каком году была написана сказка В.М.Гаршина «Лягушка-путешественница»?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05273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Даты и обстоятельства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1887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071670" y="285728"/>
            <a:ext cx="5143536" cy="571504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solidFill>
              <a:srgbClr val="FF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ungsuh" pitchFamily="18" charset="-127"/>
                <a:ea typeface="Gungsuh" pitchFamily="18" charset="-127"/>
                <a:cs typeface="Aharoni" pitchFamily="2" charset="-79"/>
              </a:rPr>
              <a:t>СВОЯ ИГРА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1000108"/>
            <a:ext cx="8858312" cy="5715040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 smtClean="0">
              <a:solidFill>
                <a:srgbClr val="006600"/>
              </a:solidFill>
            </a:endParaRPr>
          </a:p>
          <a:p>
            <a:pPr algn="ctr"/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57620" y="1071546"/>
            <a:ext cx="1428760" cy="944561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2</a:t>
            </a:r>
            <a:endParaRPr kumimoji="0" 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9512" y="1988840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 каком году была написана сказка В.М.Гаршина «Сказка о жабе и розе»?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592933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1884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05273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Даты и обстоятельства</a:t>
            </a: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1089</TotalTime>
  <Words>495</Words>
  <Application>Microsoft Office PowerPoint</Application>
  <PresentationFormat>Экран (4:3)</PresentationFormat>
  <Paragraphs>196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Своя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Админ</dc:creator>
  <cp:lastModifiedBy>Windows User</cp:lastModifiedBy>
  <cp:revision>323</cp:revision>
  <dcterms:created xsi:type="dcterms:W3CDTF">2009-11-28T17:22:11Z</dcterms:created>
  <dcterms:modified xsi:type="dcterms:W3CDTF">2017-11-19T06:48:14Z</dcterms:modified>
</cp:coreProperties>
</file>