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79" r:id="rId4"/>
    <p:sldId id="280" r:id="rId5"/>
    <p:sldId id="281" r:id="rId6"/>
    <p:sldId id="283" r:id="rId7"/>
    <p:sldId id="337" r:id="rId8"/>
    <p:sldId id="330" r:id="rId9"/>
    <p:sldId id="329" r:id="rId10"/>
    <p:sldId id="344" r:id="rId11"/>
    <p:sldId id="331" r:id="rId12"/>
    <p:sldId id="332" r:id="rId13"/>
    <p:sldId id="284" r:id="rId14"/>
    <p:sldId id="345" r:id="rId15"/>
    <p:sldId id="334" r:id="rId16"/>
    <p:sldId id="333" r:id="rId17"/>
    <p:sldId id="343" r:id="rId18"/>
    <p:sldId id="327" r:id="rId19"/>
    <p:sldId id="335" r:id="rId20"/>
    <p:sldId id="286" r:id="rId21"/>
    <p:sldId id="294" r:id="rId22"/>
    <p:sldId id="346" r:id="rId23"/>
    <p:sldId id="318" r:id="rId24"/>
    <p:sldId id="342" r:id="rId25"/>
    <p:sldId id="339" r:id="rId26"/>
    <p:sldId id="338" r:id="rId27"/>
    <p:sldId id="341" r:id="rId28"/>
    <p:sldId id="340" r:id="rId29"/>
    <p:sldId id="31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E06"/>
    <a:srgbClr val="24D10D"/>
    <a:srgbClr val="99FF33"/>
    <a:srgbClr val="66FFFF"/>
    <a:srgbClr val="00FF00"/>
    <a:srgbClr val="FFFFCC"/>
    <a:srgbClr val="FF9999"/>
    <a:srgbClr val="11FF11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7" autoAdjust="0"/>
    <p:restoredTop sz="86441" autoAdjust="0"/>
  </p:normalViewPr>
  <p:slideViewPr>
    <p:cSldViewPr>
      <p:cViewPr>
        <p:scale>
          <a:sx n="77" d="100"/>
          <a:sy n="77" d="100"/>
        </p:scale>
        <p:origin x="-13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189-192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3528" y="980728"/>
            <a:ext cx="8820472" cy="13234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844824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FFFF00"/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«Самый умный пешеход»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FFFF00"/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764950"/>
            <a:ext cx="8820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 по П</a:t>
            </a:r>
            <a:r>
              <a:rPr lang="ru-RU" sz="6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6600" b="1" i="1" dirty="0" smtClean="0">
                <a:solidFill>
                  <a:srgbClr val="105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6600" b="1" i="1" dirty="0">
              <a:solidFill>
                <a:srgbClr val="105E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1" y="4005064"/>
            <a:ext cx="5112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Составила: </a:t>
            </a:r>
          </a:p>
          <a:p>
            <a:pPr algn="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педагог дополнительного образования </a:t>
            </a:r>
          </a:p>
          <a:p>
            <a:pPr algn="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МБОУ СОШ №196 </a:t>
            </a:r>
          </a:p>
          <a:p>
            <a:pPr algn="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Санникова Екатерина Васильевна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4462463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616496"/>
            <a:ext cx="917575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791" y="3087262"/>
            <a:ext cx="2987675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78840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4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6" r="26667"/>
          <a:stretch/>
        </p:blipFill>
        <p:spPr bwMode="auto">
          <a:xfrm>
            <a:off x="3218264" y="1340768"/>
            <a:ext cx="2750759" cy="4877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540" y="404664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сигналов у светофора?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8264" y="6093296"/>
            <a:ext cx="3081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Три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0231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4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31540" y="40466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означают сигналы светофора?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63" y="1085485"/>
            <a:ext cx="7329948" cy="54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4232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14847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сигналов имеет пешеходный светофор, что они обозначают?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66573"/>
            <a:ext cx="1747572" cy="330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25632" y="3566228"/>
            <a:ext cx="58326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ЗАПРЕЩАЕТ ДВИЖЕНИЕ ПЕШЕХОДА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4797152"/>
            <a:ext cx="58326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РАЗРЕШАЕТ ДВИЖЕНИЕ ПЕШЕХОДА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257464"/>
            <a:ext cx="1296144" cy="13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4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31540" y="404664"/>
            <a:ext cx="8280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красный сигнал светофора расположен сверху?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r="13317" b="11044"/>
          <a:stretch/>
        </p:blipFill>
        <p:spPr bwMode="auto">
          <a:xfrm>
            <a:off x="2699792" y="2060848"/>
            <a:ext cx="3126260" cy="3812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626" y="5873725"/>
            <a:ext cx="8556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Потому что он хорошо виден в темноте и в тумане.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6263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1" y="-397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31540" y="404664"/>
            <a:ext cx="8280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городе установлен памятник светофору?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3"/>
          <a:stretch/>
        </p:blipFill>
        <p:spPr bwMode="auto">
          <a:xfrm>
            <a:off x="1547664" y="1851214"/>
            <a:ext cx="5864576" cy="421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623731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в Новосибирске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6514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2999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7" y="0"/>
            <a:ext cx="1296144" cy="13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243408"/>
            <a:ext cx="7620000" cy="5167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7144" y="4725144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 о светофоре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5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81" y="260648"/>
            <a:ext cx="6523037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4"/>
            <a:ext cx="3633787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59980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должен знать дорожные знаки? 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r="2001" b="3580"/>
          <a:stretch>
            <a:fillRect/>
          </a:stretch>
        </p:blipFill>
        <p:spPr bwMode="auto">
          <a:xfrm>
            <a:off x="467544" y="2348880"/>
            <a:ext cx="254806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l="7476" t="9566" r="7476" b="10791"/>
          <a:stretch>
            <a:fillRect/>
          </a:stretch>
        </p:blipFill>
        <p:spPr bwMode="auto">
          <a:xfrm>
            <a:off x="5796136" y="2348880"/>
            <a:ext cx="309080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0_8b4f0_4c48f9d4_XL.jpeg"/>
          <p:cNvPicPr>
            <a:picLocks noChangeAspect="1"/>
          </p:cNvPicPr>
          <p:nvPr/>
        </p:nvPicPr>
        <p:blipFill>
          <a:blip r:embed="rId5" cstate="print"/>
          <a:srcRect b="10101"/>
          <a:stretch>
            <a:fillRect/>
          </a:stretch>
        </p:blipFill>
        <p:spPr>
          <a:xfrm>
            <a:off x="3203848" y="3645024"/>
            <a:ext cx="2426876" cy="299382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1520" y="1916832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является участниками дорожного движения? 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r="2001" b="3580"/>
          <a:stretch>
            <a:fillRect/>
          </a:stretch>
        </p:blipFill>
        <p:spPr bwMode="auto">
          <a:xfrm>
            <a:off x="251520" y="3429000"/>
            <a:ext cx="254806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7476" t="9566" r="7476" b="10791"/>
          <a:stretch>
            <a:fillRect/>
          </a:stretch>
        </p:blipFill>
        <p:spPr bwMode="auto">
          <a:xfrm>
            <a:off x="5796136" y="3501008"/>
            <a:ext cx="309080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476672"/>
            <a:ext cx="1296144" cy="13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6" r="7080" b="12110"/>
          <a:stretch/>
        </p:blipFill>
        <p:spPr bwMode="auto">
          <a:xfrm>
            <a:off x="2965001" y="3772423"/>
            <a:ext cx="2831135" cy="196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018" y="6062205"/>
            <a:ext cx="185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8312" y="6047096"/>
            <a:ext cx="133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6028583"/>
            <a:ext cx="180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83671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 проезжей части  обозначен пешеходный переход? 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307198404_z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933056"/>
            <a:ext cx="2520280" cy="26482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5307" t="5316" r="4467" b="4307"/>
          <a:stretch>
            <a:fillRect/>
          </a:stretch>
        </p:blipFill>
        <p:spPr bwMode="auto">
          <a:xfrm>
            <a:off x="611560" y="4005064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365104"/>
            <a:ext cx="2355310" cy="133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608922" y="869437"/>
            <a:ext cx="755166" cy="8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3995936" y="188640"/>
            <a:ext cx="1015515" cy="156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888191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6" y="0"/>
            <a:ext cx="54689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5607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0057"/>
            <a:ext cx="38163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0636"/>
            <a:ext cx="38036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7635"/>
            <a:ext cx="31877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3135"/>
            <a:ext cx="41275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69" y="4103860"/>
            <a:ext cx="23891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0169" y="6211669"/>
            <a:ext cx="455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499992" y="836712"/>
            <a:ext cx="755166" cy="8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3887006" y="155915"/>
            <a:ext cx="1015515" cy="156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2060848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каких местах пешеходам разрешается переходить дорогу? 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307198404_z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739648"/>
            <a:ext cx="2225288" cy="233829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1811" y="3851673"/>
            <a:ext cx="3252677" cy="211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3731397"/>
            <a:ext cx="2686050" cy="231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6077939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аземный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переход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6077940"/>
            <a:ext cx="295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Подземный 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переход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1811" y="6077939"/>
            <a:ext cx="325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Надземный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переход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9765" cy="6797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6779" y="1026169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Назовите знаки?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2160240" cy="2965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8181" y="2812637"/>
            <a:ext cx="2957314" cy="2957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499992" y="1052736"/>
            <a:ext cx="755166" cy="8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3887006" y="371939"/>
            <a:ext cx="1015515" cy="156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167" y="2904499"/>
            <a:ext cx="2941603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145" y="5902846"/>
            <a:ext cx="2675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«Место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остановки автобуса»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4587" y="6128003"/>
            <a:ext cx="3064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«Пешеходный переход»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9329" y="6056734"/>
            <a:ext cx="2009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2999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7" y="0"/>
            <a:ext cx="1296144" cy="13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677144" y="4725144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 о пешеходном переходе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11930" r="204" b="11818"/>
          <a:stretch/>
        </p:blipFill>
        <p:spPr bwMode="auto">
          <a:xfrm>
            <a:off x="1358081" y="1021246"/>
            <a:ext cx="6427835" cy="39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3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1520" y="32653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Станция</a:t>
            </a:r>
            <a:endParaRPr lang="ru-RU" sz="6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081" y="126876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«Игровая»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1" y="2469088"/>
            <a:ext cx="4004840" cy="412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899592" y="344850"/>
            <a:ext cx="819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лишний»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-13784" r="585" b="13784"/>
          <a:stretch/>
        </p:blipFill>
        <p:spPr bwMode="auto">
          <a:xfrm>
            <a:off x="1046012" y="515724"/>
            <a:ext cx="7207743" cy="582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93319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331640" y="620688"/>
            <a:ext cx="765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лишний»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10945" r="9224" b="16622"/>
          <a:stretch/>
        </p:blipFill>
        <p:spPr bwMode="auto">
          <a:xfrm>
            <a:off x="1742303" y="1643448"/>
            <a:ext cx="6217808" cy="387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94880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t="8754" r="13530" b="10711"/>
          <a:stretch/>
        </p:blipFill>
        <p:spPr bwMode="auto">
          <a:xfrm>
            <a:off x="1260389" y="1532237"/>
            <a:ext cx="6512011" cy="44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1400" y="344850"/>
            <a:ext cx="801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лишний»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7870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022004" y="344850"/>
            <a:ext cx="77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«Четвертое лишнее»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4770" r="4470" b="10964"/>
          <a:stretch/>
        </p:blipFill>
        <p:spPr bwMode="auto">
          <a:xfrm>
            <a:off x="1162582" y="1191968"/>
            <a:ext cx="3117012" cy="2507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t="7046" r="54521" b="8445"/>
          <a:stretch/>
        </p:blipFill>
        <p:spPr bwMode="auto">
          <a:xfrm>
            <a:off x="5040397" y="1114519"/>
            <a:ext cx="2634173" cy="2662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04" y="3924167"/>
            <a:ext cx="3354640" cy="2738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03895"/>
            <a:ext cx="3806442" cy="2379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77984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54100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72" y="1225591"/>
            <a:ext cx="3932020" cy="262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7" y="3933056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23" y="3988324"/>
            <a:ext cx="3860709" cy="254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6668" y="476672"/>
            <a:ext cx="7655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лишний»</a:t>
            </a:r>
          </a:p>
        </p:txBody>
      </p:sp>
    </p:spTree>
    <p:extLst>
      <p:ext uri="{BB962C8B-B14F-4D97-AF65-F5344CB8AC3E}">
        <p14:creationId xmlns:p14="http://schemas.microsoft.com/office/powerpoint/2010/main" val="225892697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2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back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313" y="0"/>
            <a:ext cx="916231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404664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62880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Счастливого пути</a:t>
            </a:r>
            <a:endParaRPr lang="ru-RU" sz="7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Станция</a:t>
            </a:r>
            <a:endParaRPr lang="ru-RU" sz="6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941800"/>
            <a:ext cx="91440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«Сказочный</a:t>
            </a:r>
            <a:r>
              <a:rPr kumimoji="0" lang="ru-RU" sz="54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транспорт»</a:t>
            </a:r>
            <a:r>
              <a:rPr kumimoji="0" lang="ru-RU" sz="5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0" b="7432"/>
          <a:stretch/>
        </p:blipFill>
        <p:spPr bwMode="auto">
          <a:xfrm>
            <a:off x="1061306" y="2708920"/>
            <a:ext cx="7187375" cy="3793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134076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подарили почтальону Печкину родители дяди Федора?</a:t>
            </a:r>
            <a:endParaRPr lang="ru-RU" sz="44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798237"/>
            <a:ext cx="5373216" cy="405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499992" y="764705"/>
            <a:ext cx="648072" cy="7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4067944" y="260648"/>
            <a:ext cx="871500" cy="13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2" y="908720"/>
            <a:ext cx="87129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чём летал старик </a:t>
            </a:r>
            <a:r>
              <a:rPr lang="ru-RU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Хоттабыч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323" t="3996" r="1268" b="4218"/>
          <a:stretch>
            <a:fillRect/>
          </a:stretch>
        </p:blipFill>
        <p:spPr bwMode="auto">
          <a:xfrm>
            <a:off x="1763688" y="2564904"/>
            <a:ext cx="597666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7602" y="142852"/>
            <a:ext cx="1325902" cy="135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79512" y="177281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чём отправилась Золушка на бал во дворец?</a:t>
            </a:r>
            <a:endParaRPr lang="ru-RU" sz="4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33369"/>
            <a:ext cx="4828009" cy="362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357686" y="857232"/>
            <a:ext cx="755166" cy="8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3707904" y="214290"/>
            <a:ext cx="1015515" cy="156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1556792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чём Емеля приехал во дворец к царю?</a:t>
            </a:r>
            <a:endParaRPr lang="ru-RU" sz="4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260648"/>
            <a:ext cx="1325902" cy="135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9840" t="16150" r="29000" b="9702"/>
          <a:stretch>
            <a:fillRect/>
          </a:stretch>
        </p:blipFill>
        <p:spPr bwMode="auto">
          <a:xfrm>
            <a:off x="2627784" y="3004838"/>
            <a:ext cx="4104456" cy="385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464062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260648"/>
            <a:ext cx="1325902" cy="135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251520" y="1412776"/>
            <a:ext cx="8892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средство передвижения, которым управляла Баба-яга.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54" y="2872061"/>
            <a:ext cx="3787180" cy="3787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58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260648"/>
            <a:ext cx="1325902" cy="135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323528" y="1484784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каком транспортном средстве путешествовали крокодил Гена и Чебурашка?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6571" r="6028" b="12198"/>
          <a:stretch/>
        </p:blipFill>
        <p:spPr bwMode="auto">
          <a:xfrm>
            <a:off x="2441189" y="3429000"/>
            <a:ext cx="4723099" cy="3207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9920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237</Words>
  <Application>Microsoft Office PowerPoint</Application>
  <PresentationFormat>Экран (4:3)</PresentationFormat>
  <Paragraphs>59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</dc:creator>
  <cp:lastModifiedBy>Екатерина Васильевна</cp:lastModifiedBy>
  <cp:revision>271</cp:revision>
  <dcterms:created xsi:type="dcterms:W3CDTF">2015-02-08T21:52:16Z</dcterms:created>
  <dcterms:modified xsi:type="dcterms:W3CDTF">2020-12-15T07:30:40Z</dcterms:modified>
</cp:coreProperties>
</file>