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69F64-C153-43B4-A30E-2472FA4EC8E5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8B43-ADB4-40A2-88B4-AAF5AF825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89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69F64-C153-43B4-A30E-2472FA4EC8E5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8B43-ADB4-40A2-88B4-AAF5AF825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84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69F64-C153-43B4-A30E-2472FA4EC8E5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8B43-ADB4-40A2-88B4-AAF5AF825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63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69F64-C153-43B4-A30E-2472FA4EC8E5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8B43-ADB4-40A2-88B4-AAF5AF825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402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69F64-C153-43B4-A30E-2472FA4EC8E5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8B43-ADB4-40A2-88B4-AAF5AF825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228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69F64-C153-43B4-A30E-2472FA4EC8E5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8B43-ADB4-40A2-88B4-AAF5AF825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3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69F64-C153-43B4-A30E-2472FA4EC8E5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8B43-ADB4-40A2-88B4-AAF5AF825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607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69F64-C153-43B4-A30E-2472FA4EC8E5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8B43-ADB4-40A2-88B4-AAF5AF825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916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69F64-C153-43B4-A30E-2472FA4EC8E5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8B43-ADB4-40A2-88B4-AAF5AF825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066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69F64-C153-43B4-A30E-2472FA4EC8E5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8B43-ADB4-40A2-88B4-AAF5AF825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47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69F64-C153-43B4-A30E-2472FA4EC8E5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8B43-ADB4-40A2-88B4-AAF5AF825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049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69F64-C153-43B4-A30E-2472FA4EC8E5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68B43-ADB4-40A2-88B4-AAF5AF825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91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 can see…and…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Презентация к учебнику О.В. Афанасьевой, И. В. Михеевой </a:t>
            </a:r>
            <a:r>
              <a:rPr lang="en-US" dirty="0" smtClean="0"/>
              <a:t>Rainbow English 3</a:t>
            </a:r>
            <a:r>
              <a:rPr lang="ru-RU" dirty="0" smtClean="0"/>
              <a:t> класс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584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I can see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a street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a tree</a:t>
            </a:r>
            <a:endParaRPr lang="ru-RU" sz="4800" dirty="0" smtClean="0"/>
          </a:p>
          <a:p>
            <a:pPr marL="0" indent="0">
              <a:buNone/>
            </a:pPr>
            <a:endParaRPr lang="ru-RU" sz="4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34" y="2420888"/>
            <a:ext cx="2895786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09490"/>
            <a:ext cx="3989910" cy="398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824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I can see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a frog</a:t>
            </a:r>
            <a:endParaRPr lang="ru-RU" sz="4800" dirty="0" smtClean="0"/>
          </a:p>
          <a:p>
            <a:pPr marL="0" indent="0">
              <a:buNone/>
            </a:pPr>
            <a:endParaRPr lang="ru-RU" sz="4800" dirty="0" smtClean="0"/>
          </a:p>
          <a:p>
            <a:pPr marL="0" indent="0">
              <a:buNone/>
            </a:pPr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a bee</a:t>
            </a:r>
            <a:endParaRPr lang="ru-RU" sz="4800" dirty="0" smtClean="0"/>
          </a:p>
          <a:p>
            <a:pPr marL="0" indent="0">
              <a:buNone/>
            </a:pPr>
            <a:endParaRPr lang="ru-RU" sz="4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2945374" cy="376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64904"/>
            <a:ext cx="4353000" cy="326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023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I can see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a kid</a:t>
            </a:r>
            <a:endParaRPr lang="ru-RU" sz="4800" dirty="0" smtClean="0"/>
          </a:p>
          <a:p>
            <a:pPr marL="0" indent="0">
              <a:buNone/>
            </a:pPr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a fox</a:t>
            </a:r>
            <a:endParaRPr lang="ru-RU" sz="4800" dirty="0" smtClean="0"/>
          </a:p>
          <a:p>
            <a:pPr marL="0" indent="0">
              <a:buNone/>
            </a:pPr>
            <a:endParaRPr lang="ru-RU" sz="4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4137503" cy="275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449" y="10845824"/>
            <a:ext cx="3529226" cy="470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92896"/>
            <a:ext cx="2497899" cy="374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778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I can see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a hill</a:t>
            </a:r>
            <a:endParaRPr lang="ru-RU" sz="4800" dirty="0" smtClean="0"/>
          </a:p>
          <a:p>
            <a:pPr marL="0" indent="0">
              <a:buNone/>
            </a:pPr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a tree</a:t>
            </a:r>
            <a:endParaRPr lang="ru-RU" sz="4800" dirty="0" smtClean="0"/>
          </a:p>
          <a:p>
            <a:pPr marL="0" indent="0">
              <a:buNone/>
            </a:pPr>
            <a:endParaRPr lang="ru-RU" sz="4800" dirty="0" smtClean="0"/>
          </a:p>
          <a:p>
            <a:pPr marL="0" indent="0">
              <a:buNone/>
            </a:pPr>
            <a:endParaRPr lang="ru-RU" sz="4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4287644" cy="285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408" y="2276872"/>
            <a:ext cx="3987800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357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I can see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a bus</a:t>
            </a:r>
            <a:endParaRPr lang="ru-RU" sz="4400" dirty="0" smtClean="0"/>
          </a:p>
          <a:p>
            <a:pPr marL="0" indent="0">
              <a:buNone/>
            </a:pPr>
            <a:endParaRPr lang="en-US" sz="4400" dirty="0" smtClean="0"/>
          </a:p>
          <a:p>
            <a:pPr marL="0" indent="0">
              <a:buNone/>
            </a:pP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a lorry</a:t>
            </a:r>
            <a:endParaRPr lang="ru-RU" sz="4800" dirty="0" smtClean="0"/>
          </a:p>
          <a:p>
            <a:pPr marL="0" indent="0">
              <a:buNone/>
            </a:pPr>
            <a:endParaRPr lang="ru-RU" sz="4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4458408" cy="297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64904"/>
            <a:ext cx="3869160" cy="314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85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I can see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a shop</a:t>
            </a:r>
            <a:endParaRPr lang="ru-RU" sz="4800" dirty="0" smtClean="0"/>
          </a:p>
          <a:p>
            <a:pPr marL="0" indent="0">
              <a:buNone/>
            </a:pPr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a fish</a:t>
            </a:r>
            <a:endParaRPr lang="ru-RU" sz="4800" dirty="0" smtClean="0"/>
          </a:p>
          <a:p>
            <a:pPr marL="0" indent="0">
              <a:buNone/>
            </a:pPr>
            <a:endParaRPr lang="ru-RU" sz="4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30778"/>
            <a:ext cx="3221088" cy="263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39247"/>
            <a:ext cx="3833459" cy="287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975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I can see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a cap</a:t>
            </a:r>
            <a:endParaRPr lang="ru-RU" sz="4800" dirty="0" smtClean="0"/>
          </a:p>
          <a:p>
            <a:pPr marL="0" indent="0">
              <a:buNone/>
            </a:pPr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a hat</a:t>
            </a:r>
            <a:endParaRPr lang="ru-RU" sz="4800" dirty="0" smtClean="0"/>
          </a:p>
          <a:p>
            <a:pPr marL="0" indent="0">
              <a:buNone/>
            </a:pPr>
            <a:endParaRPr lang="ru-RU" sz="4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331236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76872"/>
            <a:ext cx="4412432" cy="441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950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I can see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a mug</a:t>
            </a:r>
            <a:endParaRPr lang="ru-RU" sz="4800" dirty="0" smtClean="0"/>
          </a:p>
          <a:p>
            <a:pPr marL="0" indent="0">
              <a:buNone/>
            </a:pPr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a dish</a:t>
            </a:r>
            <a:endParaRPr lang="ru-RU" sz="4800" dirty="0" smtClean="0"/>
          </a:p>
          <a:p>
            <a:pPr marL="0" indent="0">
              <a:buNone/>
            </a:pPr>
            <a:endParaRPr lang="ru-RU" sz="4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4149080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40524"/>
            <a:ext cx="3842209" cy="383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1999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76</Words>
  <Application>Microsoft Office PowerPoint</Application>
  <PresentationFormat>Экран (4:3)</PresentationFormat>
  <Paragraphs>26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I can see…and…</vt:lpstr>
      <vt:lpstr>I can see</vt:lpstr>
      <vt:lpstr>I can see</vt:lpstr>
      <vt:lpstr>I can see</vt:lpstr>
      <vt:lpstr>I can see</vt:lpstr>
      <vt:lpstr>I can see</vt:lpstr>
      <vt:lpstr>I can see</vt:lpstr>
      <vt:lpstr>I can see</vt:lpstr>
      <vt:lpstr>I can see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can see…and…</dc:title>
  <dc:creator>admin</dc:creator>
  <cp:lastModifiedBy>admin</cp:lastModifiedBy>
  <cp:revision>3</cp:revision>
  <dcterms:created xsi:type="dcterms:W3CDTF">2022-11-13T17:53:25Z</dcterms:created>
  <dcterms:modified xsi:type="dcterms:W3CDTF">2022-11-13T18:22:33Z</dcterms:modified>
</cp:coreProperties>
</file>