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5A2B73-F50E-4271-A2F3-B4B2D95C8D16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C92091-5080-4E2B-BB29-7295F7CF63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3048954"/>
          </a:xfrm>
        </p:spPr>
        <p:txBody>
          <a:bodyPr>
            <a:noAutofit/>
          </a:bodyPr>
          <a:lstStyle/>
          <a:p>
            <a:r>
              <a:rPr lang="en-US" sz="9600" dirty="0" smtClean="0"/>
              <a:t>Halloween</a:t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ru-RU" sz="1400" dirty="0" smtClean="0"/>
              <a:t>Учитель</a:t>
            </a:r>
            <a:r>
              <a:rPr lang="en-US" sz="1400" dirty="0" smtClean="0"/>
              <a:t>: </a:t>
            </a:r>
            <a:r>
              <a:rPr lang="ru-RU" sz="1400" dirty="0" smtClean="0"/>
              <a:t>Свищева Э.Г.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51290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69" y="738186"/>
            <a:ext cx="7607334" cy="4707038"/>
          </a:xfrm>
        </p:spPr>
      </p:pic>
    </p:spTree>
    <p:extLst>
      <p:ext uri="{BB962C8B-B14F-4D97-AF65-F5344CB8AC3E}">
        <p14:creationId xmlns:p14="http://schemas.microsoft.com/office/powerpoint/2010/main" val="83647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celebrate Halloween on the 31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of October.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4939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348880"/>
            <a:ext cx="8183880" cy="18002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Symbols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704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04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021864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Pumpkin</a:t>
            </a:r>
            <a:endParaRPr lang="ru-RU" sz="7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515" y="530225"/>
            <a:ext cx="4179008" cy="4187825"/>
          </a:xfrm>
        </p:spPr>
      </p:pic>
    </p:spTree>
    <p:extLst>
      <p:ext uri="{BB962C8B-B14F-4D97-AF65-F5344CB8AC3E}">
        <p14:creationId xmlns:p14="http://schemas.microsoft.com/office/powerpoint/2010/main" val="381050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Costumes</a:t>
            </a:r>
            <a:endParaRPr lang="ru-RU" sz="9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717" y="530225"/>
            <a:ext cx="4206604" cy="4187825"/>
          </a:xfrm>
        </p:spPr>
      </p:pic>
    </p:spTree>
    <p:extLst>
      <p:ext uri="{BB962C8B-B14F-4D97-AF65-F5344CB8AC3E}">
        <p14:creationId xmlns:p14="http://schemas.microsoft.com/office/powerpoint/2010/main" val="272243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Sweets</a:t>
            </a:r>
            <a:endParaRPr lang="ru-RU" sz="9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602414"/>
            <a:ext cx="3239936" cy="4266746"/>
          </a:xfrm>
        </p:spPr>
      </p:pic>
    </p:spTree>
    <p:extLst>
      <p:ext uri="{BB962C8B-B14F-4D97-AF65-F5344CB8AC3E}">
        <p14:creationId xmlns:p14="http://schemas.microsoft.com/office/powerpoint/2010/main" val="167699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78586"/>
            <a:ext cx="6240835" cy="4290574"/>
          </a:xfrm>
        </p:spPr>
      </p:pic>
    </p:spTree>
    <p:extLst>
      <p:ext uri="{BB962C8B-B14F-4D97-AF65-F5344CB8AC3E}">
        <p14:creationId xmlns:p14="http://schemas.microsoft.com/office/powerpoint/2010/main" val="4171360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</TotalTime>
  <Words>14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Halloween  Учитель: Свищева Э.Г.</vt:lpstr>
      <vt:lpstr>Презентация PowerPoint</vt:lpstr>
      <vt:lpstr>Презентация PowerPoint</vt:lpstr>
      <vt:lpstr>Symbols</vt:lpstr>
      <vt:lpstr>Pumpkin</vt:lpstr>
      <vt:lpstr>Costumes</vt:lpstr>
      <vt:lpstr>Sweets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Пользователь</dc:creator>
  <cp:lastModifiedBy>Пользователь</cp:lastModifiedBy>
  <cp:revision>2</cp:revision>
  <dcterms:created xsi:type="dcterms:W3CDTF">2020-10-22T08:23:08Z</dcterms:created>
  <dcterms:modified xsi:type="dcterms:W3CDTF">2020-12-12T12:18:21Z</dcterms:modified>
</cp:coreProperties>
</file>