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sldIdLst>
    <p:sldId id="305" r:id="rId2"/>
    <p:sldId id="256" r:id="rId3"/>
    <p:sldId id="304" r:id="rId4"/>
    <p:sldId id="257" r:id="rId5"/>
    <p:sldId id="289" r:id="rId6"/>
    <p:sldId id="287" r:id="rId7"/>
    <p:sldId id="258" r:id="rId8"/>
    <p:sldId id="259" r:id="rId9"/>
    <p:sldId id="260" r:id="rId10"/>
    <p:sldId id="261" r:id="rId11"/>
    <p:sldId id="266" r:id="rId12"/>
    <p:sldId id="302" r:id="rId13"/>
    <p:sldId id="277" r:id="rId14"/>
    <p:sldId id="281" r:id="rId15"/>
    <p:sldId id="282" r:id="rId16"/>
    <p:sldId id="306" r:id="rId17"/>
    <p:sldId id="307" r:id="rId18"/>
    <p:sldId id="309" r:id="rId19"/>
    <p:sldId id="311" r:id="rId20"/>
    <p:sldId id="293" r:id="rId21"/>
    <p:sldId id="294" r:id="rId22"/>
    <p:sldId id="295" r:id="rId23"/>
    <p:sldId id="297" r:id="rId24"/>
    <p:sldId id="308" r:id="rId25"/>
    <p:sldId id="310" r:id="rId26"/>
    <p:sldId id="296" r:id="rId27"/>
    <p:sldId id="272" r:id="rId28"/>
    <p:sldId id="275" r:id="rId29"/>
    <p:sldId id="273" r:id="rId30"/>
    <p:sldId id="292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79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9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58532-FE11-4389-B976-D6DD57205E0E}" type="datetimeFigureOut">
              <a:rPr lang="ru-RU"/>
              <a:pPr>
                <a:defRPr/>
              </a:pPr>
              <a:t>04.12.2021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EDBAC57-B10B-4236-8394-1517BEB7DC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F9F3B-2DCF-420E-9920-76D9D07103B1}" type="datetimeFigureOut">
              <a:rPr lang="ru-RU"/>
              <a:pPr>
                <a:defRPr/>
              </a:pPr>
              <a:t>04.12.2021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DC513-B1D9-49AC-A28E-CC14DDB20C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020EB-3E47-4100-A57E-E27EED168BA3}" type="datetimeFigureOut">
              <a:rPr lang="ru-RU"/>
              <a:pPr>
                <a:defRPr/>
              </a:pPr>
              <a:t>04.12.2021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E7EC6-CF24-40F0-9C70-E4B2BEE864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93A55-3D5B-4BCB-BCB4-E237DDCB6D27}" type="datetimeFigureOut">
              <a:rPr lang="ru-RU"/>
              <a:pPr>
                <a:defRPr/>
              </a:pPr>
              <a:t>04.12.2021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BD0CF-A86C-49B8-A779-1D877860A6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3224B-1749-4367-AE30-5EDD19B0D2F4}" type="datetimeFigureOut">
              <a:rPr lang="ru-RU"/>
              <a:pPr>
                <a:defRPr/>
              </a:pPr>
              <a:t>04.12.2021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B5DDC-7DAC-4DE4-8687-DA40CA0FD7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58C6E-6D4D-45C8-A844-0FD5152146C9}" type="datetimeFigureOut">
              <a:rPr lang="ru-RU"/>
              <a:pPr>
                <a:defRPr/>
              </a:pPr>
              <a:t>04.12.2021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D048F-7254-42CE-ABB2-9C8FA9C6B4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913E9-E88B-4701-BE79-736E8535BD13}" type="datetimeFigureOut">
              <a:rPr lang="ru-RU"/>
              <a:pPr>
                <a:defRPr/>
              </a:pPr>
              <a:t>04.12.2021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DB08F-B212-479A-9AF2-A2E25097C3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E04C9-6FEF-4AC3-A274-1876A97CFCCA}" type="datetimeFigureOut">
              <a:rPr lang="ru-RU"/>
              <a:pPr>
                <a:defRPr/>
              </a:pPr>
              <a:t>04.12.2021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C0AC7-F726-4BF3-A29E-A867FBDF38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1EC4C-2ED7-476F-8679-0D93893251B2}" type="datetimeFigureOut">
              <a:rPr lang="ru-RU"/>
              <a:pPr>
                <a:defRPr/>
              </a:pPr>
              <a:t>04.12.2021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4E66B-394D-450E-8321-61A3F68551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998D3-D3F4-45F5-A025-C1B914B4EBE2}" type="datetimeFigureOut">
              <a:rPr lang="ru-RU"/>
              <a:pPr>
                <a:defRPr/>
              </a:pPr>
              <a:t>04.12.2021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8946A-219E-41B1-873F-E7EA659B26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1482C-29B6-4903-A8B6-99F036EB6DAB}" type="datetimeFigureOut">
              <a:rPr lang="ru-RU"/>
              <a:pPr>
                <a:defRPr/>
              </a:pPr>
              <a:t>04.12.2021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E20AB-60CB-4D26-80F2-796AC17ED5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9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7E667-7B44-4B1F-9ABF-1065257AD500}" type="datetimeFigureOut">
              <a:rPr lang="ru-RU"/>
              <a:pPr>
                <a:defRPr/>
              </a:pPr>
              <a:t>04.12.2021</a:t>
            </a:fld>
            <a:endParaRPr lang="ru-R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C7E53CF-FBF0-48D9-96C0-8E6C433B7C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76200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0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38C9511-2BA6-47E7-9F14-0AC4F71B2A79}" type="datetimeFigureOut">
              <a:rPr lang="ru-RU"/>
              <a:pPr>
                <a:defRPr/>
              </a:pPr>
              <a:t>04.12.2021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416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219" y="5885656"/>
            <a:ext cx="1316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2400" b="1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58BB86-EFFF-4BAE-9FD2-331C72213F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5" y="0"/>
            <a:ext cx="142875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5" y="1371600"/>
            <a:ext cx="142875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9" r:id="rId2"/>
    <p:sldLayoutId id="2147483698" r:id="rId3"/>
    <p:sldLayoutId id="2147483697" r:id="rId4"/>
    <p:sldLayoutId id="2147483696" r:id="rId5"/>
    <p:sldLayoutId id="2147483695" r:id="rId6"/>
    <p:sldLayoutId id="2147483694" r:id="rId7"/>
    <p:sldLayoutId id="2147483693" r:id="rId8"/>
    <p:sldLayoutId id="2147483701" r:id="rId9"/>
    <p:sldLayoutId id="2147483692" r:id="rId10"/>
    <p:sldLayoutId id="2147483691" r:id="rId11"/>
    <p:sldLayoutId id="2147483702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 spc="-6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algn="l" rtl="0" fontAlgn="base">
        <a:spcBef>
          <a:spcPct val="20000"/>
        </a:spcBef>
        <a:spcAft>
          <a:spcPts val="600"/>
        </a:spcAft>
        <a:buFont typeface="Arial" charset="0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2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5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57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60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4850" y="-6350"/>
            <a:ext cx="5273675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07238" y="-6350"/>
            <a:ext cx="2043112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1825" y="-6350"/>
            <a:ext cx="3451225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79963" y="-6350"/>
            <a:ext cx="235267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350" y="-6350"/>
            <a:ext cx="2925763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56450" y="2414588"/>
            <a:ext cx="1993900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6350" y="2414588"/>
            <a:ext cx="2060575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575" y="469900"/>
            <a:ext cx="5553075" cy="591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6011863" y="981075"/>
            <a:ext cx="3457575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i="1">
                <a:solidFill>
                  <a:srgbClr val="C00000"/>
                </a:solidFill>
                <a:latin typeface="Monotype Corsiva" pitchFamily="66" charset="0"/>
              </a:rPr>
              <a:t>Михаил Кутузов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9525"/>
            <a:ext cx="4773613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323850" y="4652963"/>
            <a:ext cx="4032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 b="1" i="1">
                <a:solidFill>
                  <a:srgbClr val="C00000"/>
                </a:solidFill>
                <a:latin typeface="Monotype Corsiva" pitchFamily="66" charset="0"/>
              </a:rPr>
              <a:t>Александр Суворов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698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9699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9700" name="Объект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722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23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24" name="Объект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1700213"/>
            <a:ext cx="329565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Прямоугольник 5"/>
          <p:cNvSpPr>
            <a:spLocks noChangeArrowheads="1"/>
          </p:cNvSpPr>
          <p:nvPr/>
        </p:nvSpPr>
        <p:spPr bwMode="auto">
          <a:xfrm>
            <a:off x="1187450" y="404813"/>
            <a:ext cx="74882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C00000"/>
                </a:solidFill>
              </a:rPr>
              <a:t>          Ля­пи­девс­киий Анатолий Васильевич </a:t>
            </a:r>
          </a:p>
          <a:p>
            <a:r>
              <a:rPr lang="ru-RU" sz="2400">
                <a:solidFill>
                  <a:srgbClr val="C00000"/>
                </a:solidFill>
              </a:rPr>
              <a:t>             Первый Герой Советского Союза</a:t>
            </a:r>
          </a:p>
          <a:p>
            <a:r>
              <a:rPr lang="ru-RU" sz="2400">
                <a:solidFill>
                  <a:srgbClr val="C00000"/>
                </a:solidFill>
              </a:rPr>
              <a:t>                      </a:t>
            </a:r>
            <a:r>
              <a:rPr lang="ru-RU">
                <a:solidFill>
                  <a:srgbClr val="C00000"/>
                </a:solidFill>
              </a:rPr>
              <a:t>Лётчик, генерал-майор авиации.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3850" y="255588"/>
            <a:ext cx="4772025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468313" y="620713"/>
            <a:ext cx="360045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 b="1" i="1">
                <a:solidFill>
                  <a:srgbClr val="C00000"/>
                </a:solidFill>
                <a:latin typeface="Monotype Corsiva" pitchFamily="66" charset="0"/>
              </a:rPr>
              <a:t>Георгий Жуков</a:t>
            </a:r>
          </a:p>
          <a:p>
            <a:pPr>
              <a:spcBef>
                <a:spcPct val="50000"/>
              </a:spcBef>
            </a:pPr>
            <a:r>
              <a:rPr lang="ru-RU" b="1" i="1">
                <a:solidFill>
                  <a:srgbClr val="C00000"/>
                </a:solidFill>
                <a:latin typeface="Monotype Corsiva" pitchFamily="66" charset="0"/>
              </a:rPr>
              <a:t>Главнокомандующий советской Армией</a:t>
            </a:r>
          </a:p>
          <a:p>
            <a:pPr>
              <a:spcBef>
                <a:spcPct val="50000"/>
              </a:spcBef>
            </a:pPr>
            <a:r>
              <a:rPr lang="ru-RU" b="1" i="1">
                <a:solidFill>
                  <a:srgbClr val="C00000"/>
                </a:solidFill>
                <a:latin typeface="Monotype Corsiva" pitchFamily="66" charset="0"/>
              </a:rPr>
              <a:t>Маршал Советского Союза , четырежды герой СССР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2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4313" y="115888"/>
            <a:ext cx="8929687" cy="302577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7200" dirty="0" smtClean="0">
                <a:solidFill>
                  <a:srgbClr val="C00000"/>
                </a:solidFill>
              </a:rPr>
              <a:t>  Герои </a:t>
            </a:r>
            <a:r>
              <a:rPr lang="ru-RU" sz="7200" dirty="0">
                <a:solidFill>
                  <a:srgbClr val="C00000"/>
                </a:solidFill>
              </a:rPr>
              <a:t>Мордовии</a:t>
            </a:r>
            <a:br>
              <a:rPr lang="ru-RU" sz="7200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8243888" cy="4525963"/>
          </a:xfrm>
        </p:spPr>
        <p:txBody>
          <a:bodyPr rtlCol="0">
            <a:normAutofit/>
          </a:bodyPr>
          <a:lstStyle/>
          <a:p>
            <a:pPr fontAlgn="auto">
              <a:buFont typeface="Arial" pitchFamily="34" charset="0"/>
              <a:buNone/>
              <a:defRPr/>
            </a:pPr>
            <a:endParaRPr lang="ru-RU" dirty="0"/>
          </a:p>
          <a:p>
            <a:pPr fontAlgn="auto">
              <a:buFont typeface="Arial" pitchFamily="34" charset="0"/>
              <a:buNone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Из Мордовии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ушли 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фронт более 240 тысяч человек,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из которых более половины погибли. Почти 100 тыс.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человек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награждены орденами и медалями. 104 из них присвоено почётное звание Героя Советского Союза,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25 уроженцев республики стали полными кавалерами ордена Славы. </a:t>
            </a:r>
          </a:p>
          <a:p>
            <a:pPr fontAlgn="auto">
              <a:buFont typeface="Arial" pitchFamily="34" charset="0"/>
              <a:buNone/>
              <a:defRPr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buFont typeface="Arial" pitchFamily="34" charset="0"/>
              <a:buNone/>
              <a:defRPr/>
            </a:pPr>
            <a:endParaRPr lang="ru-RU" dirty="0"/>
          </a:p>
          <a:p>
            <a:pPr fontAlgn="auto">
              <a:buFont typeface="Arial" pitchFamily="34" charset="0"/>
              <a:buNone/>
              <a:defRPr/>
            </a:pPr>
            <a:endParaRPr lang="ru-RU" dirty="0"/>
          </a:p>
          <a:p>
            <a:pPr fontAlgn="auto">
              <a:buFont typeface="Arial" pitchFamily="34" charset="0"/>
              <a:buNone/>
              <a:defRPr/>
            </a:pPr>
            <a:endParaRPr lang="ru-RU" dirty="0"/>
          </a:p>
          <a:p>
            <a:pPr fontAlgn="auto">
              <a:buFont typeface="Arial" pitchFamily="34" charset="0"/>
              <a:buNone/>
              <a:defRPr/>
            </a:pPr>
            <a:endParaRPr lang="ru-RU" dirty="0"/>
          </a:p>
          <a:p>
            <a:pPr fontAlgn="auto"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660232" y="3939473"/>
            <a:ext cx="2113651" cy="2548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542014" y="3882434"/>
            <a:ext cx="1946846" cy="2643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334210" y="3929837"/>
            <a:ext cx="1991369" cy="2558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3528" y="3929837"/>
            <a:ext cx="1830449" cy="2610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0" y="1644650"/>
            <a:ext cx="3744913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4213" y="260350"/>
            <a:ext cx="7127875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  </a:t>
            </a:r>
            <a:r>
              <a:rPr lang="ru-RU" sz="3600" b="1" dirty="0" err="1">
                <a:solidFill>
                  <a:srgbClr val="993300"/>
                </a:solidFill>
                <a:latin typeface="+mn-lt"/>
                <a:cs typeface="+mn-cs"/>
              </a:rPr>
              <a:t>Девятаев</a:t>
            </a:r>
            <a:r>
              <a:rPr lang="ru-RU" sz="3600" b="1" dirty="0">
                <a:solidFill>
                  <a:srgbClr val="993300"/>
                </a:solidFill>
                <a:latin typeface="+mn-lt"/>
                <a:cs typeface="+mn-cs"/>
              </a:rPr>
              <a:t> </a:t>
            </a:r>
            <a:r>
              <a:rPr lang="ru-RU" sz="3600" b="1" dirty="0">
                <a:solidFill>
                  <a:srgbClr val="993300"/>
                </a:solidFill>
                <a:latin typeface="+mn-lt"/>
                <a:cs typeface="+mn-cs"/>
              </a:rPr>
              <a:t>Михаил </a:t>
            </a:r>
            <a:r>
              <a:rPr lang="ru-RU" sz="3600" b="1" dirty="0">
                <a:solidFill>
                  <a:srgbClr val="993300"/>
                </a:solidFill>
                <a:latin typeface="+mn-lt"/>
                <a:cs typeface="+mn-cs"/>
              </a:rPr>
              <a:t>Петрович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              </a:t>
            </a:r>
            <a:r>
              <a:rPr lang="ru-RU" sz="2400" b="1" dirty="0">
                <a:latin typeface="+mn-lt"/>
                <a:cs typeface="+mn-cs"/>
              </a:rPr>
              <a:t>Герой Советского Союза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1025" y="3117850"/>
            <a:ext cx="3906838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188" y="260350"/>
            <a:ext cx="1404937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1593850"/>
            <a:ext cx="4032250" cy="485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Прямоугольник 1"/>
          <p:cNvSpPr>
            <a:spLocks noChangeArrowheads="1"/>
          </p:cNvSpPr>
          <p:nvPr/>
        </p:nvSpPr>
        <p:spPr bwMode="auto">
          <a:xfrm>
            <a:off x="1116013" y="-100013"/>
            <a:ext cx="8027987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800">
              <a:solidFill>
                <a:srgbClr val="C00000"/>
              </a:solidFill>
            </a:endParaRPr>
          </a:p>
          <a:p>
            <a:r>
              <a:rPr lang="ru-RU" sz="2800">
                <a:solidFill>
                  <a:srgbClr val="C00000"/>
                </a:solidFill>
              </a:rPr>
              <a:t>       Миронов Вениамин Борисович</a:t>
            </a:r>
          </a:p>
          <a:p>
            <a:r>
              <a:rPr lang="ru-RU" sz="2000">
                <a:solidFill>
                  <a:srgbClr val="C00000"/>
                </a:solidFill>
              </a:rPr>
              <a:t>      Герой Советского Союза, Участник Парада Победы</a:t>
            </a:r>
          </a:p>
          <a:p>
            <a:endParaRPr lang="ru-RU" sz="280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38" y="1628775"/>
            <a:ext cx="3529012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Прямоугольник 1"/>
          <p:cNvSpPr>
            <a:spLocks noChangeArrowheads="1"/>
          </p:cNvSpPr>
          <p:nvPr/>
        </p:nvSpPr>
        <p:spPr bwMode="auto">
          <a:xfrm>
            <a:off x="1116013" y="115888"/>
            <a:ext cx="75596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C00000"/>
                </a:solidFill>
              </a:rPr>
              <a:t>Волков Дмитрий Петрович</a:t>
            </a:r>
          </a:p>
          <a:p>
            <a:r>
              <a:rPr lang="ru-RU" sz="2400">
                <a:solidFill>
                  <a:srgbClr val="C00000"/>
                </a:solidFill>
              </a:rPr>
              <a:t>                      Герой Советского Союза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http://mypresentation.ru/documents_2/5dea1e0e5fb6348910cb021a17cd5f40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60350"/>
            <a:ext cx="813593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6238" y="1255713"/>
            <a:ext cx="3743325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Прямоугольник 1"/>
          <p:cNvSpPr>
            <a:spLocks noChangeArrowheads="1"/>
          </p:cNvSpPr>
          <p:nvPr/>
        </p:nvSpPr>
        <p:spPr bwMode="auto">
          <a:xfrm>
            <a:off x="4500563" y="1341438"/>
            <a:ext cx="4392612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Родился 16 октября 1972 года в Зубово-полянском поселке Явас. </a:t>
            </a:r>
          </a:p>
          <a:p>
            <a:r>
              <a:rPr lang="ru-RU"/>
              <a:t>В 1991-м окончил среднюю школу, в 1995-м — Санкт-Петербургское высшее военное командное училище внутренних войск МВД России. В 1990-х вместе с группой спецназа неоднократно направлялся в Северо-Кавказский регион. 22 декабря 1999 года награжден званием Героя России. В 2002-м в должности замначальника штаба отряда в 29 (!) лет вышел на пенсию из-за последствий ранения. Живет в Саратове. С 2002 года — председатель Саратовского регионального фонда помощи ветеранам спецназа. Директор МУП «Водосток». Депутат Саратовской городской думы. </a:t>
            </a:r>
          </a:p>
          <a:p>
            <a:r>
              <a:rPr lang="ru-RU"/>
              <a:t>Женат, воспитывает четырех детей.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err="1" smtClean="0">
                <a:solidFill>
                  <a:srgbClr val="C00000"/>
                </a:solidFill>
              </a:rPr>
              <a:t>Янклович</a:t>
            </a:r>
            <a:r>
              <a:rPr lang="ru-RU" dirty="0" smtClean="0">
                <a:solidFill>
                  <a:srgbClr val="C00000"/>
                </a:solidFill>
              </a:rPr>
              <a:t> Александр Юрьевич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sz="4000" dirty="0" smtClean="0">
                <a:solidFill>
                  <a:srgbClr val="C00000"/>
                </a:solidFill>
              </a:rPr>
              <a:t>Герой РФ </a:t>
            </a:r>
            <a:endParaRPr lang="ru-RU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98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" y="-793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01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03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38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1431925"/>
            <a:ext cx="4029075" cy="543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11113"/>
            <a:ext cx="4260850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0200" y="2962275"/>
            <a:ext cx="4943475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Прямоугольник 1"/>
          <p:cNvSpPr>
            <a:spLocks noChangeArrowheads="1"/>
          </p:cNvSpPr>
          <p:nvPr/>
        </p:nvSpPr>
        <p:spPr bwMode="auto">
          <a:xfrm>
            <a:off x="2771775" y="549275"/>
            <a:ext cx="61928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800" b="1" i="1">
                <a:solidFill>
                  <a:srgbClr val="C00000"/>
                </a:solidFill>
              </a:rPr>
              <a:t>       Берегите Россию!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24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34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34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41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3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45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48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50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53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231</TotalTime>
  <Words>178</Words>
  <Application>Microsoft Office PowerPoint</Application>
  <PresentationFormat>Экран (4:3)</PresentationFormat>
  <Paragraphs>27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Arial</vt:lpstr>
      <vt:lpstr>Arial Black</vt:lpstr>
      <vt:lpstr>Calibri</vt:lpstr>
      <vt:lpstr>Monotype Corsiva</vt:lpstr>
      <vt:lpstr>Главная</vt:lpstr>
      <vt:lpstr>Главная</vt:lpstr>
      <vt:lpstr>Главная</vt:lpstr>
      <vt:lpstr>Главная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  ГЕРОИ МОРДОВИИ   </vt:lpstr>
      <vt:lpstr>Слайд 21</vt:lpstr>
      <vt:lpstr>Слайд 22</vt:lpstr>
      <vt:lpstr>Слайд 23</vt:lpstr>
      <vt:lpstr>Слайд 24</vt:lpstr>
      <vt:lpstr>Слайд 25</vt:lpstr>
      <vt:lpstr>ЯНКЛОВИЧ АЛЕКСАНДР ЮРЬЕВИЧ ГЕРОЙ РФ </vt:lpstr>
      <vt:lpstr>Слайд 27</vt:lpstr>
      <vt:lpstr>Слайд 28</vt:lpstr>
      <vt:lpstr>Слайд 29</vt:lpstr>
      <vt:lpstr>Слайд 30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</dc:creator>
  <cp:lastModifiedBy>Лена</cp:lastModifiedBy>
  <cp:revision>16</cp:revision>
  <dcterms:created xsi:type="dcterms:W3CDTF">2017-12-06T10:39:42Z</dcterms:created>
  <dcterms:modified xsi:type="dcterms:W3CDTF">2021-12-04T15:36:58Z</dcterms:modified>
</cp:coreProperties>
</file>