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7" r:id="rId2"/>
    <p:sldId id="262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7" d="100"/>
          <a:sy n="57" d="100"/>
        </p:scale>
        <p:origin x="-115" y="-2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F00C7-B8A5-452D-83CD-5ABA75D4B09D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62F4C-6DA2-4630-837A-B1948CDDE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896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6DF4F0-58C5-4835-B2D5-90EDA86C7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8124" y="234770"/>
            <a:ext cx="9404723" cy="1124292"/>
          </a:xfrm>
        </p:spPr>
        <p:txBody>
          <a:bodyPr/>
          <a:lstStyle/>
          <a:p>
            <a:pPr algn="ctr"/>
            <a:r>
              <a:rPr lang="ru-RU" b="1" i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Franklin Gothic Heavy" panose="020B0903020102020204" pitchFamily="34" charset="0"/>
              </a:rPr>
              <a:t>Залевский</a:t>
            </a: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Heavy" panose="020B0903020102020204" pitchFamily="34" charset="0"/>
              </a:rPr>
              <a:t>  Франц  Иванович</a:t>
            </a:r>
            <a:b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Heavy" panose="020B0903020102020204" pitchFamily="34" charset="0"/>
              </a:rPr>
            </a:b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Franklin Gothic Heavy" panose="020B0903020102020204" pitchFamily="34" charset="0"/>
              </a:rPr>
              <a:t>(2.05.1916-1986)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="" xmlns:a16="http://schemas.microsoft.com/office/drawing/2014/main" id="{AAE0A1F1-1274-40C1-9F19-37C093FA3D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015902" y="1705611"/>
            <a:ext cx="3489703" cy="4523105"/>
          </a:xfrm>
        </p:spPr>
      </p:pic>
      <p:pic>
        <p:nvPicPr>
          <p:cNvPr id="8" name="Объект 7">
            <a:extLst>
              <a:ext uri="{FF2B5EF4-FFF2-40B4-BE49-F238E27FC236}">
                <a16:creationId xmlns="" xmlns:a16="http://schemas.microsoft.com/office/drawing/2014/main" id="{41CD5D07-B8C1-4CE9-92DD-52D1DFC3D5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842293" y="1705611"/>
            <a:ext cx="3390314" cy="4527867"/>
          </a:xfrm>
        </p:spPr>
      </p:pic>
    </p:spTree>
    <p:extLst>
      <p:ext uri="{BB962C8B-B14F-4D97-AF65-F5344CB8AC3E}">
        <p14:creationId xmlns:p14="http://schemas.microsoft.com/office/powerpoint/2010/main" val="1410920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D4457AE8-57C3-4D0F-86F5-5F9CC3E158F3}"/>
              </a:ext>
            </a:extLst>
          </p:cNvPr>
          <p:cNvSpPr/>
          <p:nvPr/>
        </p:nvSpPr>
        <p:spPr>
          <a:xfrm>
            <a:off x="6575225" y="1236407"/>
            <a:ext cx="56167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Призывался в Украинской СССР , Житомирская область. Участвовал в освобождении западной Украины , Правобережной Украины ,Молдавии ,Румынии  и Венгрии.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55FFD96-CB36-4793-B56E-8B980F74B9BE}"/>
              </a:ext>
            </a:extLst>
          </p:cNvPr>
          <p:cNvSpPr txBox="1"/>
          <p:nvPr/>
        </p:nvSpPr>
        <p:spPr>
          <a:xfrm>
            <a:off x="598387" y="451577"/>
            <a:ext cx="5689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Жил в Западной Украине , Житомирской области в </a:t>
            </a:r>
            <a:r>
              <a:rPr lang="ru-RU" sz="32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деревне</a:t>
            </a:r>
            <a:endParaRPr lang="ru-RU" sz="3200" b="1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3C7498B-CCE8-4631-A320-28217FB77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00997"/>
            <a:ext cx="6575225" cy="415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8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996EE64B-50B1-4C88-AB03-A6FE91002874}"/>
              </a:ext>
            </a:extLst>
          </p:cNvPr>
          <p:cNvSpPr/>
          <p:nvPr/>
        </p:nvSpPr>
        <p:spPr>
          <a:xfrm>
            <a:off x="0" y="-38500"/>
            <a:ext cx="54723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Воевал </a:t>
            </a:r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r>
              <a:rPr lang="ru-RU" sz="3600" b="1" i="1" dirty="0">
                <a:solidFill>
                  <a:schemeClr val="bg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Украинский Фронт Кавалерийский корпус , кавалеристом.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3F6F538-0B82-4930-9942-A39DC11D7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83" y="2269824"/>
            <a:ext cx="5387926" cy="40465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88F1167-5410-4D9A-AB50-4CD89B78BF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1256" y="3498634"/>
            <a:ext cx="5692726" cy="325420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AD979C7-AAB9-44A4-BD99-40DB6D8BA9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1256" y="169161"/>
            <a:ext cx="5692726" cy="313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8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AB20AE7-868F-415F-BB9B-C89BFB4A7C9A}"/>
              </a:ext>
            </a:extLst>
          </p:cNvPr>
          <p:cNvSpPr/>
          <p:nvPr/>
        </p:nvSpPr>
        <p:spPr>
          <a:xfrm>
            <a:off x="0" y="0"/>
            <a:ext cx="42203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Дошел до Венгрии был тяжело ранен при взятии Будапешта и отправлен в тыл в госпиталь . Окончание войны встретил в госпитале.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515BEAE-9765-408A-B795-3039080A5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889" y="427187"/>
            <a:ext cx="8064111" cy="622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6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3B08281-86E6-4838-94CF-6D995F0A120F}"/>
              </a:ext>
            </a:extLst>
          </p:cNvPr>
          <p:cNvSpPr/>
          <p:nvPr/>
        </p:nvSpPr>
        <p:spPr>
          <a:xfrm>
            <a:off x="252359" y="212898"/>
            <a:ext cx="43726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Был награжден 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83BFD97-ED3F-4F3A-946A-C8BF2D56D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883" y="1052788"/>
            <a:ext cx="1746739" cy="28147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2F5F5AF-87A0-49F4-9308-60FAB9CD9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3510" y="1025641"/>
            <a:ext cx="2082878" cy="284191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4DD1FDBB-77A9-47FA-9CED-C053D2DE3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806" y="1026629"/>
            <a:ext cx="2082878" cy="28409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A240264F-F094-4DAD-AFE2-79EEF67D89E9}"/>
              </a:ext>
            </a:extLst>
          </p:cNvPr>
          <p:cNvSpPr txBox="1"/>
          <p:nvPr/>
        </p:nvSpPr>
        <p:spPr>
          <a:xfrm>
            <a:off x="4902161" y="4009530"/>
            <a:ext cx="2905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Орден Красного Знамени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15E94223-DBBE-4AC1-BA7B-F5F0951C079E}"/>
              </a:ext>
            </a:extLst>
          </p:cNvPr>
          <p:cNvSpPr txBox="1"/>
          <p:nvPr/>
        </p:nvSpPr>
        <p:spPr>
          <a:xfrm>
            <a:off x="355806" y="4034951"/>
            <a:ext cx="230769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Юбилейная медаль</a:t>
            </a:r>
          </a:p>
          <a:p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«Тридцать лет Победы в Великой Отечественной войне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F138D6F-8A80-443E-BA08-FBA64D795DC5}"/>
              </a:ext>
            </a:extLst>
          </p:cNvPr>
          <p:cNvSpPr txBox="1"/>
          <p:nvPr/>
        </p:nvSpPr>
        <p:spPr>
          <a:xfrm>
            <a:off x="9445844" y="4002568"/>
            <a:ext cx="26268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Юбилейная медаль «50 лет Вооружённых Сил СССР»</a:t>
            </a:r>
          </a:p>
        </p:txBody>
      </p:sp>
    </p:spTree>
    <p:extLst>
      <p:ext uri="{BB962C8B-B14F-4D97-AF65-F5344CB8AC3E}">
        <p14:creationId xmlns:p14="http://schemas.microsoft.com/office/powerpoint/2010/main" val="2895995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9B24EAF-9428-4A1F-8BD6-FE4F4009CC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485" y="227663"/>
            <a:ext cx="3292426" cy="425993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722EE5A-C94E-49B0-8537-6CE5F8F30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715" y="227662"/>
            <a:ext cx="3406728" cy="42599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47B008D-CC6B-44A0-B9AC-70C4259A234C}"/>
              </a:ext>
            </a:extLst>
          </p:cNvPr>
          <p:cNvSpPr txBox="1"/>
          <p:nvPr/>
        </p:nvSpPr>
        <p:spPr>
          <a:xfrm>
            <a:off x="841715" y="4629274"/>
            <a:ext cx="31230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36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Орден славы 3 степени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60BE816-B485-42CA-A8D8-540704FD29EC}"/>
              </a:ext>
            </a:extLst>
          </p:cNvPr>
          <p:cNvSpPr txBox="1"/>
          <p:nvPr/>
        </p:nvSpPr>
        <p:spPr>
          <a:xfrm>
            <a:off x="6737839" y="4629274"/>
            <a:ext cx="25187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3600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За боевые заслуги</a:t>
            </a:r>
          </a:p>
        </p:txBody>
      </p:sp>
    </p:spTree>
    <p:extLst>
      <p:ext uri="{BB962C8B-B14F-4D97-AF65-F5344CB8AC3E}">
        <p14:creationId xmlns:p14="http://schemas.microsoft.com/office/powerpoint/2010/main" val="4263918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57</TotalTime>
  <Words>99</Words>
  <Application>Microsoft Office PowerPoint</Application>
  <PresentationFormat>Произвольный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Ион</vt:lpstr>
      <vt:lpstr>Залевский  Франц  Иванович (2.05.1916-1986)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Соня Волк</dc:creator>
  <cp:lastModifiedBy>N1</cp:lastModifiedBy>
  <cp:revision>8</cp:revision>
  <dcterms:created xsi:type="dcterms:W3CDTF">2017-12-19T17:36:49Z</dcterms:created>
  <dcterms:modified xsi:type="dcterms:W3CDTF">2018-03-14T10:14:56Z</dcterms:modified>
</cp:coreProperties>
</file>