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9BE607-7DDA-4B7C-BC3D-93C546EFEAC6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E6C187-153D-46F3-ADB3-48FA854821F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brazovaka.ru/alpha/p/pugachyov-emelyan-ivanovich-pugachev-yemelyan-ivanovich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ka.ru/ekaterina-II.html" TargetMode="External"/><Relationship Id="rId2" Type="http://schemas.openxmlformats.org/officeDocument/2006/relationships/hyperlink" Target="http://obrazovaka.ru/alpha/l/lomonosov-mixail-vasilevich-lomonosov-mikhail-vasilyevich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ka.ru/alpha/p/pushkin-aleksandr-sergeevich-pushkin-aleksandr-sergeyevich" TargetMode="External"/><Relationship Id="rId2" Type="http://schemas.openxmlformats.org/officeDocument/2006/relationships/hyperlink" Target="http://obrazovaka.ru/alpha/p/pugachyov-emelyan-ivanovich-pugachev-yemelyan-ivanovich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8305800" cy="1143000"/>
          </a:xfrm>
        </p:spPr>
        <p:txBody>
          <a:bodyPr/>
          <a:lstStyle/>
          <a:p>
            <a:pPr algn="r"/>
            <a:r>
              <a:rPr lang="ru-RU" dirty="0" smtClean="0"/>
              <a:t>Выполнила : Матюхина Елизавета  .</a:t>
            </a:r>
          </a:p>
          <a:p>
            <a:pPr algn="r"/>
            <a:r>
              <a:rPr lang="ru-RU" dirty="0" smtClean="0"/>
              <a:t>Ученица : 7 класса 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305800" cy="1981200"/>
          </a:xfrm>
        </p:spPr>
        <p:txBody>
          <a:bodyPr/>
          <a:lstStyle/>
          <a:p>
            <a:pPr algn="l"/>
            <a:r>
              <a:rPr lang="ru-RU" dirty="0" smtClean="0"/>
              <a:t>Гавриил Романович </a:t>
            </a:r>
            <a:r>
              <a:rPr lang="ru-RU" dirty="0" smtClean="0"/>
              <a:t>Державин.</a:t>
            </a:r>
            <a:endParaRPr lang="ru-RU" dirty="0"/>
          </a:p>
        </p:txBody>
      </p:sp>
      <p:pic>
        <p:nvPicPr>
          <p:cNvPr id="5" name="Рисунок 4" descr="ерп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5758">
            <a:off x="5951263" y="3533420"/>
            <a:ext cx="2520739" cy="3042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6433">
            <a:off x="1619672" y="3573016"/>
            <a:ext cx="2287750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8229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Детство, образование, </a:t>
            </a:r>
            <a:r>
              <a:rPr lang="ru-RU" b="1" dirty="0" smtClean="0"/>
              <a:t>военная. </a:t>
            </a:r>
            <a:r>
              <a:rPr lang="ru-RU" b="1" dirty="0" smtClean="0"/>
              <a:t>служба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56494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Поэт Державин Гавриил Романович родился 3 июля (14 июля) 1743 года в Казанской губернии в семье обедневших дворян. Его детство прошло в родовом имении в селе </a:t>
            </a:r>
            <a:r>
              <a:rPr lang="ru-RU" dirty="0" err="1" smtClean="0"/>
              <a:t>Сокуры</a:t>
            </a:r>
            <a:r>
              <a:rPr lang="ru-RU" dirty="0" smtClean="0"/>
              <a:t>. С 1759 года Державин обучался в Казанской гимназии.</a:t>
            </a:r>
          </a:p>
          <a:p>
            <a:r>
              <a:rPr lang="ru-RU" dirty="0" smtClean="0"/>
              <a:t>В 1762 году будущий поэт поступил рядовым гвардейцем на службу в Преображенский полк. В 1772 году был произведен в прапорщики, получив первый офицерский чин. В 1773 – 1775 годах Державин в составе полка участвовал в подавлении восстания </a:t>
            </a:r>
            <a:r>
              <a:rPr lang="ru-RU" dirty="0" smtClean="0">
                <a:hlinkClick r:id="rId2"/>
              </a:rPr>
              <a:t>Емельяна Пугачева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вср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7293" y="1196752"/>
            <a:ext cx="3644485" cy="489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Государственная </a:t>
            </a:r>
            <a:r>
              <a:rPr lang="ru-RU" b="1" dirty="0" smtClean="0"/>
              <a:t>служба.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57934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 1777 года Державин поступает на государственную службу в Правительствующий Сенат в чине статского советника. В 1784 – 1788 годах занимает пост правителя </a:t>
            </a:r>
            <a:r>
              <a:rPr lang="ru-RU" dirty="0" err="1" smtClean="0"/>
              <a:t>Олонецкого</a:t>
            </a:r>
            <a:r>
              <a:rPr lang="ru-RU" dirty="0" smtClean="0"/>
              <a:t>, а затем Тамбовского наместничества. Даже в краткой биографии Державина стоит упомянуть, что он активно занимался улучшением экономики края, способствовал формированию губернских административных, судебных и финансовых учреждений.</a:t>
            </a:r>
          </a:p>
          <a:p>
            <a:r>
              <a:rPr lang="ru-RU" dirty="0" smtClean="0"/>
              <a:t>В 1791 году Державина назначают </a:t>
            </a:r>
            <a:r>
              <a:rPr lang="ru-RU" dirty="0" err="1" smtClean="0"/>
              <a:t>кабинет-секретарем</a:t>
            </a:r>
            <a:r>
              <a:rPr lang="ru-RU" dirty="0" smtClean="0"/>
              <a:t> Екатерины II. С 1793 поэт служит тайным советником императрицы. В 1795 году Державин получает должность президента Коммерц-коллегии</a:t>
            </a:r>
            <a:r>
              <a:rPr lang="ru-RU" dirty="0" smtClean="0"/>
              <a:t>. </a:t>
            </a:r>
            <a:r>
              <a:rPr lang="ru-RU" dirty="0" smtClean="0"/>
              <a:t>С 1802 по 1803 год служит министром юстиции.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н99зш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27819"/>
            <a:ext cx="4059238" cy="45643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Творчество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8686800" cy="55172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Творчество Гавриила Державина считается вершиной русского классицизма. Первые произведения поэта появились еще в период его военной службы. В 1773 году Державин дебютировал в журнале «Старина и Новизна» с переводом отрывка «</a:t>
            </a:r>
            <a:r>
              <a:rPr lang="ru-RU" dirty="0" err="1" smtClean="0"/>
              <a:t>Ироижа</a:t>
            </a:r>
            <a:r>
              <a:rPr lang="ru-RU" dirty="0" smtClean="0"/>
              <a:t>, или Письма </a:t>
            </a:r>
            <a:r>
              <a:rPr lang="ru-RU" dirty="0" err="1" smtClean="0"/>
              <a:t>Вивлиды</a:t>
            </a:r>
            <a:r>
              <a:rPr lang="ru-RU" dirty="0" smtClean="0"/>
              <a:t> к </a:t>
            </a:r>
            <a:r>
              <a:rPr lang="ru-RU" dirty="0" err="1" smtClean="0"/>
              <a:t>Кавну</a:t>
            </a:r>
            <a:r>
              <a:rPr lang="ru-RU" dirty="0" smtClean="0"/>
              <a:t>» из трудов Овидия. В 1774 году свет увидели произведения «Ода на великость» и «Ода на знатность».</a:t>
            </a:r>
          </a:p>
          <a:p>
            <a:r>
              <a:rPr lang="ru-RU" dirty="0" smtClean="0"/>
              <a:t>В 1776 году был выпущен первый сборник стихов поэта «Оды, переведенные и сочиненные при горе </a:t>
            </a:r>
            <a:r>
              <a:rPr lang="ru-RU" dirty="0" err="1" smtClean="0"/>
              <a:t>Читалагое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С 1779 года Державин отходит от традиций, заложенных Сумароковым и </a:t>
            </a:r>
            <a:r>
              <a:rPr lang="ru-RU" dirty="0" smtClean="0">
                <a:hlinkClick r:id="rId2"/>
              </a:rPr>
              <a:t>Ломоносовым</a:t>
            </a:r>
            <a:r>
              <a:rPr lang="ru-RU" dirty="0" smtClean="0"/>
              <a:t>, работает над философской лирикой. В 1782 году была опубликована ода «</a:t>
            </a:r>
            <a:r>
              <a:rPr lang="ru-RU" dirty="0" err="1" smtClean="0"/>
              <a:t>Фелица</a:t>
            </a:r>
            <a:r>
              <a:rPr lang="ru-RU" dirty="0" smtClean="0"/>
              <a:t>», посвященная императрице </a:t>
            </a:r>
            <a:r>
              <a:rPr lang="ru-RU" dirty="0" smtClean="0">
                <a:hlinkClick r:id="rId3"/>
              </a:rPr>
              <a:t>Екатерине II</a:t>
            </a:r>
            <a:r>
              <a:rPr lang="ru-RU" dirty="0" smtClean="0"/>
              <a:t>, которая принесла поэту широкую литературную известность. Вскоре появились другие знаменитые произведения Державина – «Вельможа», «Евгению. Жизнь </a:t>
            </a:r>
            <a:r>
              <a:rPr lang="ru-RU" dirty="0" err="1" smtClean="0"/>
              <a:t>Званская</a:t>
            </a:r>
            <a:r>
              <a:rPr lang="ru-RU" dirty="0" smtClean="0"/>
              <a:t>», «На смерть князя Мещерского», «Бог», «Добрыня», «Водопад», «Ирод и </a:t>
            </a:r>
            <a:r>
              <a:rPr lang="ru-RU" dirty="0" err="1" smtClean="0"/>
              <a:t>Мариамна</a:t>
            </a:r>
            <a:r>
              <a:rPr lang="ru-RU" dirty="0" smtClean="0"/>
              <a:t>» </a:t>
            </a:r>
            <a:r>
              <a:rPr lang="ru-RU" dirty="0" err="1" smtClean="0"/>
              <a:t>и</a:t>
            </a:r>
            <a:r>
              <a:rPr lang="ru-RU" dirty="0" smtClean="0"/>
              <a:t> т. д.</a:t>
            </a:r>
          </a:p>
          <a:p>
            <a:r>
              <a:rPr lang="ru-RU" dirty="0" smtClean="0"/>
              <a:t>В 1808 году вышел сборник сочинений Державина в четырех томах.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Последние годы </a:t>
            </a:r>
            <a:r>
              <a:rPr lang="ru-RU" b="1" dirty="0" smtClean="0"/>
              <a:t>жизни.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4608512" cy="6093296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Биография Державина</a:t>
            </a:r>
          </a:p>
          <a:p>
            <a:r>
              <a:rPr lang="ru-RU" dirty="0" smtClean="0"/>
              <a:t>Гавриил Романович Державин (1743 – 1816) – русский поэт и драматург, крупнейший представитель русского классицизма, просветитель. Известный государственный деятель 18 века при дворе Екатерины II.</a:t>
            </a:r>
          </a:p>
          <a:p>
            <a:r>
              <a:rPr lang="ru-RU" b="1" dirty="0" smtClean="0"/>
              <a:t>Детство, образование, военная служба</a:t>
            </a:r>
          </a:p>
          <a:p>
            <a:r>
              <a:rPr lang="ru-RU" dirty="0" smtClean="0"/>
              <a:t>Поэт Державин Гавриил Романович родился 3 июля (14 июля) 1743 года в Казанской губернии в семье обедневших дворян. Его детство прошло в родовом имении в селе </a:t>
            </a:r>
            <a:r>
              <a:rPr lang="ru-RU" dirty="0" err="1" smtClean="0"/>
              <a:t>Сокуры</a:t>
            </a:r>
            <a:r>
              <a:rPr lang="ru-RU" dirty="0" smtClean="0"/>
              <a:t>. С 1759 года Державин обучался в Казанской гимназии.</a:t>
            </a:r>
          </a:p>
          <a:p>
            <a:r>
              <a:rPr lang="ru-RU" dirty="0" smtClean="0"/>
              <a:t>В 1762 году будущий поэт поступил рядовым гвардейцем на службу в Преображенский полк. В 1772 году был произведен в прапорщики, получив первый офицерский чин. В 1773 – 1775 годах Державин в составе полка участвовал в подавлении восстания </a:t>
            </a:r>
            <a:r>
              <a:rPr lang="ru-RU" dirty="0" smtClean="0">
                <a:hlinkClick r:id="rId2"/>
              </a:rPr>
              <a:t>Емельяна Пугачева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Государственная служба</a:t>
            </a:r>
          </a:p>
          <a:p>
            <a:r>
              <a:rPr lang="ru-RU" dirty="0" smtClean="0"/>
              <a:t>С 1777 года Державин поступает на государственную службу в Правительствующий Сенат в чине статского советника. В 1784 – 1788 годах занимает пост правителя </a:t>
            </a:r>
            <a:r>
              <a:rPr lang="ru-RU" dirty="0" err="1" smtClean="0"/>
              <a:t>Олонецкого</a:t>
            </a:r>
            <a:r>
              <a:rPr lang="ru-RU" dirty="0" smtClean="0"/>
              <a:t>, а затем Тамбовского наместничества. Даже в краткой биографии Державина стоит упомянуть, что он активно занимался улучшением экономики края, способствовал формированию губернских административных, судебных и финансовых учреждений.</a:t>
            </a:r>
          </a:p>
          <a:p>
            <a:r>
              <a:rPr lang="ru-RU" dirty="0" smtClean="0"/>
              <a:t>В 1791 году Державина назначают </a:t>
            </a:r>
            <a:r>
              <a:rPr lang="ru-RU" dirty="0" err="1" smtClean="0"/>
              <a:t>кабинет-секретарем</a:t>
            </a:r>
            <a:r>
              <a:rPr lang="ru-RU" dirty="0" smtClean="0"/>
              <a:t> Екатерины II. С 1793 поэт служит тайным советником императрицы. В 1795 году Державин получает должность президента Коммерц-коллегии.</a:t>
            </a:r>
          </a:p>
          <a:p>
            <a:r>
              <a:rPr lang="ru-RU" dirty="0" smtClean="0"/>
              <a:t>С 1802 по 1803 год служит министром юстиции.</a:t>
            </a:r>
          </a:p>
          <a:p>
            <a:r>
              <a:rPr lang="ru-RU" b="1" dirty="0" smtClean="0"/>
              <a:t>Последние годы жизни</a:t>
            </a:r>
          </a:p>
          <a:p>
            <a:r>
              <a:rPr lang="ru-RU" dirty="0" smtClean="0"/>
              <a:t>В 1803 году Державин уходит в отставку и поселяется в своем имении </a:t>
            </a:r>
            <a:r>
              <a:rPr lang="ru-RU" dirty="0" err="1" smtClean="0"/>
              <a:t>Званка</a:t>
            </a:r>
            <a:r>
              <a:rPr lang="ru-RU" dirty="0" smtClean="0"/>
              <a:t> в Новгородской губернии. Последние годы жизни поэт посвящает литературной деятельности. В 1813 году Державин, биография которого даже в этот период была насыщена поездками, отправляется в Украину с визитом к В. В. Капнисту. В 1815 году присутствует на экзамене в Царскосельском лицее, слушая произведения юного </a:t>
            </a:r>
            <a:r>
              <a:rPr lang="ru-RU" dirty="0" smtClean="0">
                <a:hlinkClick r:id="rId3"/>
              </a:rPr>
              <a:t>Александра Пушкина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8 июля (20 июля) 1816 года Гавриил Романович Державин скончался в своем имении. Похоронили поэта в </a:t>
            </a:r>
            <a:r>
              <a:rPr lang="ru-RU" dirty="0" err="1" smtClean="0"/>
              <a:t>Спасо-Преображенском</a:t>
            </a:r>
            <a:r>
              <a:rPr lang="ru-RU" dirty="0" smtClean="0"/>
              <a:t> соборе </a:t>
            </a:r>
            <a:r>
              <a:rPr lang="ru-RU" dirty="0" err="1" smtClean="0"/>
              <a:t>Варлаамо-Хутынского</a:t>
            </a:r>
            <a:r>
              <a:rPr lang="ru-RU" dirty="0" smtClean="0"/>
              <a:t> монастыря недалеко от Великого Новгорода.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гнрпи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8024" y="1052736"/>
            <a:ext cx="4059238" cy="47432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ьшщ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Веер</a:t>
            </a:r>
          </a:p>
          <a:p>
            <a:r>
              <a:rPr lang="ru-RU" dirty="0" smtClean="0"/>
              <a:t>Когда б владел я целым миром, </a:t>
            </a:r>
            <a:br>
              <a:rPr lang="ru-RU" dirty="0" smtClean="0"/>
            </a:br>
            <a:r>
              <a:rPr lang="ru-RU" dirty="0" smtClean="0"/>
              <a:t>Хотел бы веером сим быть; </a:t>
            </a:r>
            <a:br>
              <a:rPr lang="ru-RU" dirty="0" smtClean="0"/>
            </a:br>
            <a:r>
              <a:rPr lang="ru-RU" dirty="0" smtClean="0"/>
              <a:t>Всех прохлаждал бы я зефиром </a:t>
            </a:r>
            <a:br>
              <a:rPr lang="ru-RU" dirty="0" smtClean="0"/>
            </a:br>
            <a:r>
              <a:rPr lang="ru-RU" dirty="0" smtClean="0"/>
              <a:t>И был бы всей вселенной щит; </a:t>
            </a:r>
            <a:br>
              <a:rPr lang="ru-RU" dirty="0" smtClean="0"/>
            </a:br>
            <a:r>
              <a:rPr lang="ru-RU" dirty="0" smtClean="0"/>
              <a:t>А ты, </a:t>
            </a:r>
            <a:r>
              <a:rPr lang="ru-RU" dirty="0" err="1" smtClean="0"/>
              <a:t>махаясь</a:t>
            </a:r>
            <a:r>
              <a:rPr lang="ru-RU" dirty="0" smtClean="0"/>
              <a:t>, </a:t>
            </a:r>
            <a:r>
              <a:rPr lang="ru-RU" dirty="0" err="1" smtClean="0"/>
              <a:t>Хлоя</a:t>
            </a:r>
            <a:r>
              <a:rPr lang="ru-RU" dirty="0" smtClean="0"/>
              <a:t>, мною, </a:t>
            </a:r>
            <a:br>
              <a:rPr lang="ru-RU" dirty="0" smtClean="0"/>
            </a:br>
            <a:r>
              <a:rPr lang="ru-RU" dirty="0" smtClean="0"/>
              <a:t>От жара сильного дыша, </a:t>
            </a:r>
            <a:br>
              <a:rPr lang="ru-RU" dirty="0" smtClean="0"/>
            </a:br>
            <a:r>
              <a:rPr lang="ru-RU" dirty="0" smtClean="0"/>
              <a:t>Как солнце бы цвела красою, </a:t>
            </a:r>
            <a:br>
              <a:rPr lang="ru-RU" dirty="0" smtClean="0"/>
            </a:br>
            <a:r>
              <a:rPr lang="ru-RU" dirty="0" smtClean="0"/>
              <a:t>Моей быв тенью хороша.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На птичку</a:t>
            </a:r>
          </a:p>
          <a:p>
            <a:r>
              <a:rPr lang="ru-RU" dirty="0" smtClean="0"/>
              <a:t>Поймали птичку </a:t>
            </a:r>
            <a:r>
              <a:rPr lang="ru-RU" dirty="0" err="1" smtClean="0"/>
              <a:t>голосисту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 ну сжимать ее рукой. </a:t>
            </a:r>
            <a:br>
              <a:rPr lang="ru-RU" dirty="0" smtClean="0"/>
            </a:br>
            <a:r>
              <a:rPr lang="ru-RU" dirty="0" smtClean="0"/>
              <a:t>Пищит бедняжка вместо свисту, </a:t>
            </a:r>
            <a:br>
              <a:rPr lang="ru-RU" dirty="0" smtClean="0"/>
            </a:br>
            <a:r>
              <a:rPr lang="ru-RU" dirty="0" smtClean="0"/>
              <a:t>А ей твердят: "Пой, птичка, пой!"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91683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Цепочка</a:t>
            </a:r>
          </a:p>
          <a:p>
            <a:r>
              <a:rPr lang="ru-RU" dirty="0" smtClean="0"/>
              <a:t>Послал я средь сего листочка </a:t>
            </a:r>
            <a:br>
              <a:rPr lang="ru-RU" dirty="0" smtClean="0"/>
            </a:br>
            <a:r>
              <a:rPr lang="ru-RU" dirty="0" smtClean="0"/>
              <a:t>Из мелких колец </a:t>
            </a:r>
            <a:r>
              <a:rPr lang="ru-RU" dirty="0" err="1" smtClean="0"/>
              <a:t>тонку</a:t>
            </a:r>
            <a:r>
              <a:rPr lang="ru-RU" dirty="0" smtClean="0"/>
              <a:t> нить, </a:t>
            </a:r>
            <a:br>
              <a:rPr lang="ru-RU" dirty="0" smtClean="0"/>
            </a:br>
            <a:r>
              <a:rPr lang="ru-RU" dirty="0" smtClean="0"/>
              <a:t>Искусная сия цепочка </a:t>
            </a:r>
            <a:br>
              <a:rPr lang="ru-RU" dirty="0" smtClean="0"/>
            </a:br>
            <a:r>
              <a:rPr lang="ru-RU" dirty="0" smtClean="0"/>
              <a:t>Удобна грудь твою покрыть.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Позволь с нежнейшим дерзновеньем </a:t>
            </a:r>
            <a:br>
              <a:rPr lang="ru-RU" dirty="0" smtClean="0"/>
            </a:br>
            <a:r>
              <a:rPr lang="ru-RU" dirty="0" smtClean="0"/>
              <a:t>Обнять твою ей шею вкруг: </a:t>
            </a:r>
            <a:br>
              <a:rPr lang="ru-RU" dirty="0" smtClean="0"/>
            </a:br>
            <a:r>
              <a:rPr lang="ru-RU" dirty="0" smtClean="0"/>
              <a:t>Захочешь - будет украшеньем: </a:t>
            </a:r>
            <a:br>
              <a:rPr lang="ru-RU" dirty="0" smtClean="0"/>
            </a:br>
            <a:r>
              <a:rPr lang="ru-RU" dirty="0" smtClean="0"/>
              <a:t>Не хочешь - спрячь ее в сундук.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Иной вить на тебя такую </a:t>
            </a:r>
            <a:br>
              <a:rPr lang="ru-RU" dirty="0" smtClean="0"/>
            </a:br>
            <a:r>
              <a:rPr lang="ru-RU" dirty="0" smtClean="0"/>
              <a:t>Наложит цепь, что - </a:t>
            </a:r>
            <a:r>
              <a:rPr lang="ru-RU" dirty="0" err="1" smtClean="0"/>
              <a:t>ax</a:t>
            </a:r>
            <a:r>
              <a:rPr lang="ru-RU" dirty="0" smtClean="0"/>
              <a:t>! - грузна. </a:t>
            </a:r>
            <a:br>
              <a:rPr lang="ru-RU" dirty="0" smtClean="0"/>
            </a:br>
            <a:r>
              <a:rPr lang="ru-RU" dirty="0" smtClean="0"/>
              <a:t>Обдумай мысль сию простую. </a:t>
            </a:r>
            <a:br>
              <a:rPr lang="ru-RU" dirty="0" smtClean="0"/>
            </a:br>
            <a:r>
              <a:rPr lang="ru-RU" dirty="0" smtClean="0"/>
              <a:t>Красавица! - и будь умна.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84984"/>
            <a:ext cx="3059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Правило жить</a:t>
            </a:r>
          </a:p>
          <a:p>
            <a:r>
              <a:rPr lang="ru-RU" dirty="0" smtClean="0"/>
              <a:t>Утешь поклоном горделивца, </a:t>
            </a:r>
            <a:br>
              <a:rPr lang="ru-RU" dirty="0" smtClean="0"/>
            </a:br>
            <a:r>
              <a:rPr lang="ru-RU" dirty="0" smtClean="0"/>
              <a:t>Уйми пощечиной сварливца, </a:t>
            </a:r>
            <a:br>
              <a:rPr lang="ru-RU" dirty="0" smtClean="0"/>
            </a:br>
            <a:r>
              <a:rPr lang="ru-RU" dirty="0" smtClean="0"/>
              <a:t>Засаль подмазкой </a:t>
            </a:r>
            <a:r>
              <a:rPr lang="ru-RU" dirty="0" err="1" smtClean="0"/>
              <a:t>скрып</a:t>
            </a:r>
            <a:r>
              <a:rPr lang="ru-RU" dirty="0" smtClean="0"/>
              <a:t> ворот, </a:t>
            </a:r>
            <a:br>
              <a:rPr lang="ru-RU" dirty="0" smtClean="0"/>
            </a:br>
            <a:r>
              <a:rPr lang="ru-RU" dirty="0" smtClean="0"/>
              <a:t>Заткни собаке хлебом рот,- </a:t>
            </a:r>
            <a:br>
              <a:rPr lang="ru-RU" dirty="0" smtClean="0"/>
            </a:br>
            <a:r>
              <a:rPr lang="ru-RU" dirty="0" smtClean="0"/>
              <a:t>Я </a:t>
            </a:r>
            <a:r>
              <a:rPr lang="ru-RU" dirty="0" err="1" smtClean="0"/>
              <a:t>бьюся</a:t>
            </a:r>
            <a:r>
              <a:rPr lang="ru-RU" dirty="0" smtClean="0"/>
              <a:t> об заклад, </a:t>
            </a:r>
            <a:br>
              <a:rPr lang="ru-RU" dirty="0" smtClean="0"/>
            </a:br>
            <a:r>
              <a:rPr lang="ru-RU" dirty="0" smtClean="0"/>
              <a:t>Что все четыре замолчат.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</TotalTime>
  <Words>718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Гавриил Романович Державин.</vt:lpstr>
      <vt:lpstr>Детство, образование, военная. служба </vt:lpstr>
      <vt:lpstr>Государственная служба. </vt:lpstr>
      <vt:lpstr>Творчество </vt:lpstr>
      <vt:lpstr>Последние годы жизни.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Гавриил Романович Державин.</dc:title>
  <dc:creator>Валентина</dc:creator>
  <cp:lastModifiedBy>Валентина</cp:lastModifiedBy>
  <cp:revision>4</cp:revision>
  <dcterms:created xsi:type="dcterms:W3CDTF">2017-10-08T10:46:32Z</dcterms:created>
  <dcterms:modified xsi:type="dcterms:W3CDTF">2017-10-08T11:20:56Z</dcterms:modified>
</cp:coreProperties>
</file>