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78" r:id="rId5"/>
    <p:sldId id="258" r:id="rId6"/>
    <p:sldId id="276" r:id="rId7"/>
    <p:sldId id="260" r:id="rId8"/>
    <p:sldId id="261" r:id="rId9"/>
    <p:sldId id="262" r:id="rId10"/>
    <p:sldId id="277" r:id="rId11"/>
    <p:sldId id="279" r:id="rId12"/>
    <p:sldId id="280" r:id="rId13"/>
    <p:sldId id="281" r:id="rId14"/>
    <p:sldId id="28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84" r:id="rId28"/>
    <p:sldId id="275" r:id="rId29"/>
    <p:sldId id="28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D171ABB-AC74-4A7A-A07E-1400132966A4}">
          <p14:sldIdLst>
            <p14:sldId id="256"/>
            <p14:sldId id="257"/>
            <p14:sldId id="285"/>
            <p14:sldId id="278"/>
            <p14:sldId id="258"/>
            <p14:sldId id="276"/>
            <p14:sldId id="260"/>
            <p14:sldId id="261"/>
            <p14:sldId id="262"/>
            <p14:sldId id="277"/>
            <p14:sldId id="279"/>
            <p14:sldId id="280"/>
            <p14:sldId id="281"/>
            <p14:sldId id="282"/>
            <p14:sldId id="263"/>
            <p14:sldId id="264"/>
            <p14:sldId id="265"/>
            <p14:sldId id="266"/>
            <p14:sldId id="267"/>
            <p14:sldId id="268"/>
            <p14:sldId id="269"/>
            <p14:sldId id="270"/>
            <p14:sldId id="271"/>
            <p14:sldId id="272"/>
            <p14:sldId id="273"/>
            <p14:sldId id="274"/>
            <p14:sldId id="284"/>
            <p14:sldId id="275"/>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the-sphinx-at-gizacairo-in-egypt-with-the-pyramid-of-chephren-khafre-in-the-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975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Новый термин</a:t>
            </a:r>
            <a:endParaRPr lang="ru-RU" b="1" dirty="0"/>
          </a:p>
        </p:txBody>
      </p:sp>
      <p:sp>
        <p:nvSpPr>
          <p:cNvPr id="3" name="Объект 2"/>
          <p:cNvSpPr>
            <a:spLocks noGrp="1"/>
          </p:cNvSpPr>
          <p:nvPr>
            <p:ph idx="1"/>
          </p:nvPr>
        </p:nvSpPr>
        <p:spPr>
          <a:xfrm>
            <a:off x="539552" y="2060848"/>
            <a:ext cx="8435280" cy="4525963"/>
          </a:xfrm>
        </p:spPr>
        <p:txBody>
          <a:bodyPr>
            <a:normAutofit/>
          </a:bodyPr>
          <a:lstStyle/>
          <a:p>
            <a:pPr marL="0" indent="0">
              <a:buNone/>
            </a:pPr>
            <a:r>
              <a:rPr lang="ru-RU" sz="4400" b="1" dirty="0"/>
              <a:t>АНТИЧНЫЙ</a:t>
            </a:r>
            <a:r>
              <a:rPr lang="ru-RU" sz="4400" dirty="0"/>
              <a:t>  </a:t>
            </a:r>
            <a:r>
              <a:rPr lang="ru-RU" sz="4400" b="1" dirty="0"/>
              <a:t>античная</a:t>
            </a:r>
            <a:r>
              <a:rPr lang="ru-RU" sz="4400" dirty="0"/>
              <a:t>, </a:t>
            </a:r>
            <a:r>
              <a:rPr lang="ru-RU" sz="4400" b="1" dirty="0" smtClean="0"/>
              <a:t>античное</a:t>
            </a:r>
            <a:r>
              <a:rPr lang="ru-RU" sz="4400" dirty="0" smtClean="0"/>
              <a:t>- </a:t>
            </a:r>
            <a:r>
              <a:rPr lang="ru-RU" sz="4400" dirty="0"/>
              <a:t>о</a:t>
            </a:r>
            <a:r>
              <a:rPr lang="ru-RU" sz="4400" dirty="0" smtClean="0"/>
              <a:t>тносящийся </a:t>
            </a:r>
            <a:r>
              <a:rPr lang="ru-RU" sz="4400" dirty="0"/>
              <a:t>к древнему миру, к истории и культуре древних греков</a:t>
            </a:r>
          </a:p>
        </p:txBody>
      </p:sp>
    </p:spTree>
    <p:extLst>
      <p:ext uri="{BB962C8B-B14F-4D97-AF65-F5344CB8AC3E}">
        <p14:creationId xmlns:p14="http://schemas.microsoft.com/office/powerpoint/2010/main" val="203368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User\Desktop\physical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1"/>
          </p:nvPr>
        </p:nvSpPr>
        <p:spPr/>
        <p:txBody>
          <a:bodyPr/>
          <a:lstStyle/>
          <a:p>
            <a:endParaRPr lang="ru-RU"/>
          </a:p>
        </p:txBody>
      </p:sp>
    </p:spTree>
    <p:extLst>
      <p:ext uri="{BB962C8B-B14F-4D97-AF65-F5344CB8AC3E}">
        <p14:creationId xmlns:p14="http://schemas.microsoft.com/office/powerpoint/2010/main" val="3268550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p:spPr>
        <p:txBody>
          <a:bodyPr>
            <a:normAutofit fontScale="90000"/>
          </a:bodyPr>
          <a:lstStyle/>
          <a:p>
            <a:pPr algn="r"/>
            <a:r>
              <a:rPr lang="ru-RU" b="1" dirty="0" smtClean="0"/>
              <a:t>Географическое положение Древней Греции.</a:t>
            </a:r>
            <a:endParaRPr lang="ru-RU" b="1" dirty="0"/>
          </a:p>
        </p:txBody>
      </p:sp>
      <p:sp>
        <p:nvSpPr>
          <p:cNvPr id="3" name="Объект 2"/>
          <p:cNvSpPr>
            <a:spLocks noGrp="1"/>
          </p:cNvSpPr>
          <p:nvPr>
            <p:ph idx="1"/>
          </p:nvPr>
        </p:nvSpPr>
        <p:spPr>
          <a:xfrm>
            <a:off x="467544" y="2132856"/>
            <a:ext cx="8229600" cy="4525963"/>
          </a:xfrm>
        </p:spPr>
        <p:txBody>
          <a:bodyPr/>
          <a:lstStyle/>
          <a:p>
            <a:r>
              <a:rPr lang="ru-RU" b="1" dirty="0" smtClean="0"/>
              <a:t>1. Располагается Балканском полуострове.</a:t>
            </a:r>
          </a:p>
          <a:p>
            <a:r>
              <a:rPr lang="ru-RU" b="1" dirty="0" smtClean="0"/>
              <a:t>2. Омывается Средиземным, Эгейским и Адриатическим морями.</a:t>
            </a:r>
          </a:p>
          <a:p>
            <a:r>
              <a:rPr lang="ru-RU" b="1" dirty="0" smtClean="0"/>
              <a:t>3. Рельеф – горный.</a:t>
            </a:r>
          </a:p>
          <a:p>
            <a:r>
              <a:rPr lang="ru-RU" b="1" dirty="0" smtClean="0"/>
              <a:t>4. Климат теплый и ветреный.  </a:t>
            </a:r>
            <a:endParaRPr lang="ru-RU" b="1" dirty="0"/>
          </a:p>
        </p:txBody>
      </p:sp>
    </p:spTree>
    <p:extLst>
      <p:ext uri="{BB962C8B-B14F-4D97-AF65-F5344CB8AC3E}">
        <p14:creationId xmlns:p14="http://schemas.microsoft.com/office/powerpoint/2010/main" val="119138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Население</a:t>
            </a:r>
            <a:endParaRPr lang="ru-RU" b="1" dirty="0"/>
          </a:p>
        </p:txBody>
      </p:sp>
      <p:sp>
        <p:nvSpPr>
          <p:cNvPr id="3" name="Объект 2"/>
          <p:cNvSpPr>
            <a:spLocks noGrp="1"/>
          </p:cNvSpPr>
          <p:nvPr>
            <p:ph idx="1"/>
          </p:nvPr>
        </p:nvSpPr>
        <p:spPr/>
        <p:txBody>
          <a:bodyPr/>
          <a:lstStyle/>
          <a:p>
            <a:r>
              <a:rPr lang="ru-RU" b="1" dirty="0" smtClean="0"/>
              <a:t>1. Основные занятия – земледелие, скотоводство, рыболовство, охота.</a:t>
            </a:r>
          </a:p>
          <a:p>
            <a:r>
              <a:rPr lang="ru-RU" b="1" dirty="0" smtClean="0"/>
              <a:t>2. Для земледельца важно было выбрать место.</a:t>
            </a:r>
          </a:p>
          <a:p>
            <a:r>
              <a:rPr lang="ru-RU" b="1" dirty="0" smtClean="0"/>
              <a:t>3. Скотоводство давало им шкуры, мясо, молоко.</a:t>
            </a:r>
          </a:p>
          <a:p>
            <a:r>
              <a:rPr lang="ru-RU" b="1" dirty="0" smtClean="0"/>
              <a:t>4. Полезные ископаемые были необходимы для занятия ремеслами.</a:t>
            </a:r>
            <a:endParaRPr lang="ru-RU" b="1" dirty="0"/>
          </a:p>
        </p:txBody>
      </p:sp>
    </p:spTree>
    <p:extLst>
      <p:ext uri="{BB962C8B-B14F-4D97-AF65-F5344CB8AC3E}">
        <p14:creationId xmlns:p14="http://schemas.microsoft.com/office/powerpoint/2010/main" val="35449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Греки и море</a:t>
            </a:r>
            <a:endParaRPr lang="ru-RU" b="1" dirty="0"/>
          </a:p>
        </p:txBody>
      </p:sp>
      <p:sp>
        <p:nvSpPr>
          <p:cNvPr id="3" name="Объект 2"/>
          <p:cNvSpPr>
            <a:spLocks noGrp="1"/>
          </p:cNvSpPr>
          <p:nvPr>
            <p:ph idx="1"/>
          </p:nvPr>
        </p:nvSpPr>
        <p:spPr>
          <a:xfrm>
            <a:off x="539552" y="1700808"/>
            <a:ext cx="8229600" cy="4525963"/>
          </a:xfrm>
        </p:spPr>
        <p:txBody>
          <a:bodyPr>
            <a:normAutofit lnSpcReduction="10000"/>
          </a:bodyPr>
          <a:lstStyle/>
          <a:p>
            <a:r>
              <a:rPr lang="ru-RU" b="1" dirty="0" smtClean="0"/>
              <a:t>1. Благодаря морю древние греки научились рыболовству и кораблестроению.</a:t>
            </a:r>
          </a:p>
          <a:p>
            <a:r>
              <a:rPr lang="ru-RU" b="1" dirty="0" smtClean="0"/>
              <a:t>2.   Часто путешествовать позволяло развитое кораблестроение.</a:t>
            </a:r>
          </a:p>
          <a:p>
            <a:r>
              <a:rPr lang="ru-RU" b="1" dirty="0" smtClean="0"/>
              <a:t>3. Островное положение помогает защищаться от врагов.</a:t>
            </a:r>
          </a:p>
          <a:p>
            <a:r>
              <a:rPr lang="ru-RU" b="1" dirty="0" smtClean="0"/>
              <a:t>4. Греки многому научились у финикийцев.</a:t>
            </a:r>
            <a:endParaRPr lang="ru-RU" b="1" dirty="0"/>
          </a:p>
        </p:txBody>
      </p:sp>
    </p:spTree>
    <p:extLst>
      <p:ext uri="{BB962C8B-B14F-4D97-AF65-F5344CB8AC3E}">
        <p14:creationId xmlns:p14="http://schemas.microsoft.com/office/powerpoint/2010/main" val="318283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211" y="1124744"/>
            <a:ext cx="8229600" cy="1143000"/>
          </a:xfrm>
        </p:spPr>
        <p:txBody>
          <a:bodyPr>
            <a:normAutofit fontScale="90000"/>
          </a:bodyPr>
          <a:lstStyle/>
          <a:p>
            <a:r>
              <a:rPr lang="ru-RU" b="1" dirty="0"/>
              <a:t>Ч</a:t>
            </a:r>
            <a:r>
              <a:rPr lang="ru-RU" b="1" dirty="0" smtClean="0"/>
              <a:t>ем </a:t>
            </a:r>
            <a:r>
              <a:rPr lang="ru-RU" b="1" dirty="0"/>
              <a:t>отличались природные условия Древней Греции от природных условий стран Древнего Востока?</a:t>
            </a:r>
          </a:p>
        </p:txBody>
      </p:sp>
      <p:pic>
        <p:nvPicPr>
          <p:cNvPr id="6146" name="Picture 2" descr="C:\Users\User\Desktop\dr a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80928"/>
            <a:ext cx="7626172" cy="3456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974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ru-RU" sz="4800" b="1" dirty="0" smtClean="0"/>
              <a:t>Балканский полуостров расположен на:</a:t>
            </a:r>
          </a:p>
          <a:p>
            <a:r>
              <a:rPr lang="ru-RU" sz="4800" b="1" dirty="0" smtClean="0"/>
              <a:t>1. Юго-востоке Европы</a:t>
            </a:r>
          </a:p>
          <a:p>
            <a:r>
              <a:rPr lang="ru-RU" sz="4800" b="1" dirty="0" smtClean="0"/>
              <a:t>2. В Азии</a:t>
            </a:r>
          </a:p>
          <a:p>
            <a:r>
              <a:rPr lang="ru-RU" sz="4800" b="1" dirty="0" smtClean="0"/>
              <a:t>3. На севере Африки</a:t>
            </a:r>
            <a:endParaRPr lang="ru-RU" sz="4800" b="1" dirty="0"/>
          </a:p>
        </p:txBody>
      </p:sp>
    </p:spTree>
    <p:extLst>
      <p:ext uri="{BB962C8B-B14F-4D97-AF65-F5344CB8AC3E}">
        <p14:creationId xmlns:p14="http://schemas.microsoft.com/office/powerpoint/2010/main" val="523499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pPr marL="0" indent="0">
              <a:buNone/>
            </a:pPr>
            <a:r>
              <a:rPr lang="ru-RU" sz="5400" b="1" dirty="0" smtClean="0"/>
              <a:t>Балканский полуостров омывается:</a:t>
            </a:r>
          </a:p>
          <a:p>
            <a:r>
              <a:rPr lang="ru-RU" sz="5400" b="1" dirty="0" smtClean="0"/>
              <a:t>1. Индийским океаном</a:t>
            </a:r>
          </a:p>
          <a:p>
            <a:r>
              <a:rPr lang="ru-RU" sz="5400" b="1" dirty="0" smtClean="0"/>
              <a:t>2. Северным морем</a:t>
            </a:r>
          </a:p>
          <a:p>
            <a:r>
              <a:rPr lang="ru-RU" sz="5400" b="1" dirty="0" smtClean="0"/>
              <a:t>3. Средиземным морем</a:t>
            </a:r>
            <a:endParaRPr lang="ru-RU" sz="5400" b="1" dirty="0"/>
          </a:p>
        </p:txBody>
      </p:sp>
    </p:spTree>
    <p:extLst>
      <p:ext uri="{BB962C8B-B14F-4D97-AF65-F5344CB8AC3E}">
        <p14:creationId xmlns:p14="http://schemas.microsoft.com/office/powerpoint/2010/main" val="4196185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pPr marL="0" indent="0">
              <a:buNone/>
            </a:pPr>
            <a:r>
              <a:rPr lang="ru-RU" sz="5400" b="1" dirty="0" smtClean="0"/>
              <a:t>Самая высокая гора в Греции</a:t>
            </a:r>
          </a:p>
          <a:p>
            <a:r>
              <a:rPr lang="ru-RU" sz="5400" b="1" dirty="0" smtClean="0"/>
              <a:t>1. Олимп</a:t>
            </a:r>
          </a:p>
          <a:p>
            <a:r>
              <a:rPr lang="ru-RU" sz="5400" b="1" dirty="0" smtClean="0"/>
              <a:t>2. Монблан </a:t>
            </a:r>
          </a:p>
          <a:p>
            <a:r>
              <a:rPr lang="ru-RU" sz="5400" b="1" dirty="0" smtClean="0"/>
              <a:t>3. Эверест</a:t>
            </a:r>
            <a:endParaRPr lang="ru-RU" sz="5400" b="1" dirty="0"/>
          </a:p>
        </p:txBody>
      </p:sp>
    </p:spTree>
    <p:extLst>
      <p:ext uri="{BB962C8B-B14F-4D97-AF65-F5344CB8AC3E}">
        <p14:creationId xmlns:p14="http://schemas.microsoft.com/office/powerpoint/2010/main" val="1232081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pPr marL="0" indent="0">
              <a:buNone/>
            </a:pPr>
            <a:r>
              <a:rPr lang="ru-RU" sz="4800" b="1" dirty="0" smtClean="0"/>
              <a:t>Население Древней Греции не занималось:</a:t>
            </a:r>
          </a:p>
          <a:p>
            <a:r>
              <a:rPr lang="ru-RU" sz="4800" b="1" dirty="0" smtClean="0"/>
              <a:t>1. Земледелием</a:t>
            </a:r>
          </a:p>
          <a:p>
            <a:r>
              <a:rPr lang="ru-RU" sz="4800" b="1" dirty="0" smtClean="0"/>
              <a:t>2. Рыболовством</a:t>
            </a:r>
          </a:p>
          <a:p>
            <a:r>
              <a:rPr lang="ru-RU" sz="4800" b="1" dirty="0" smtClean="0"/>
              <a:t>3. Ирригационными работами </a:t>
            </a:r>
            <a:endParaRPr lang="ru-RU" sz="4800" b="1" dirty="0"/>
          </a:p>
        </p:txBody>
      </p:sp>
    </p:spTree>
    <p:extLst>
      <p:ext uri="{BB962C8B-B14F-4D97-AF65-F5344CB8AC3E}">
        <p14:creationId xmlns:p14="http://schemas.microsoft.com/office/powerpoint/2010/main" val="3880183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User\Desktop\tower-of-babyl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2"/>
            <a:ext cx="9157731" cy="685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26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4800" b="1" dirty="0" smtClean="0"/>
              <a:t>Искусство постройки кораблей греки переняли у:</a:t>
            </a:r>
          </a:p>
          <a:p>
            <a:r>
              <a:rPr lang="ru-RU" sz="4800" b="1" dirty="0" smtClean="0"/>
              <a:t>1. ассирийцев</a:t>
            </a:r>
          </a:p>
          <a:p>
            <a:r>
              <a:rPr lang="ru-RU" sz="4800" b="1" dirty="0" smtClean="0"/>
              <a:t>2. финикийцев</a:t>
            </a:r>
          </a:p>
          <a:p>
            <a:r>
              <a:rPr lang="ru-RU" sz="4800" b="1" dirty="0" smtClean="0"/>
              <a:t>3. египтян</a:t>
            </a:r>
            <a:endParaRPr lang="ru-RU" sz="4800" b="1" dirty="0"/>
          </a:p>
        </p:txBody>
      </p:sp>
    </p:spTree>
    <p:extLst>
      <p:ext uri="{BB962C8B-B14F-4D97-AF65-F5344CB8AC3E}">
        <p14:creationId xmlns:p14="http://schemas.microsoft.com/office/powerpoint/2010/main" val="120450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4800" b="1" dirty="0" smtClean="0"/>
              <a:t>Древняя Греции делилась на отдельные районы:</a:t>
            </a:r>
          </a:p>
          <a:p>
            <a:r>
              <a:rPr lang="ru-RU" sz="4800" b="1" dirty="0" smtClean="0"/>
              <a:t>1. горами и заливами</a:t>
            </a:r>
          </a:p>
          <a:p>
            <a:r>
              <a:rPr lang="ru-RU" sz="4800" b="1" dirty="0" smtClean="0"/>
              <a:t>2. забором</a:t>
            </a:r>
          </a:p>
          <a:p>
            <a:r>
              <a:rPr lang="ru-RU" sz="4800" b="1" dirty="0" smtClean="0"/>
              <a:t>3. пустыней</a:t>
            </a:r>
            <a:endParaRPr lang="ru-RU" sz="4800" b="1" dirty="0"/>
          </a:p>
        </p:txBody>
      </p:sp>
    </p:spTree>
    <p:extLst>
      <p:ext uri="{BB962C8B-B14F-4D97-AF65-F5344CB8AC3E}">
        <p14:creationId xmlns:p14="http://schemas.microsoft.com/office/powerpoint/2010/main" val="1838837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5400" b="1" dirty="0" smtClean="0"/>
              <a:t>Древние греки добывали</a:t>
            </a:r>
          </a:p>
          <a:p>
            <a:r>
              <a:rPr lang="ru-RU" sz="5400" b="1" dirty="0" smtClean="0"/>
              <a:t>1. железо и медь</a:t>
            </a:r>
          </a:p>
          <a:p>
            <a:r>
              <a:rPr lang="ru-RU" sz="5400" b="1" dirty="0" smtClean="0"/>
              <a:t>2. олово и сталь</a:t>
            </a:r>
          </a:p>
          <a:p>
            <a:r>
              <a:rPr lang="ru-RU" sz="5400" b="1" dirty="0" smtClean="0"/>
              <a:t>3. платину и иридий</a:t>
            </a:r>
            <a:endParaRPr lang="ru-RU" sz="5400" b="1" dirty="0"/>
          </a:p>
        </p:txBody>
      </p:sp>
    </p:spTree>
    <p:extLst>
      <p:ext uri="{BB962C8B-B14F-4D97-AF65-F5344CB8AC3E}">
        <p14:creationId xmlns:p14="http://schemas.microsoft.com/office/powerpoint/2010/main" val="128966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4400" b="1" dirty="0" smtClean="0"/>
              <a:t>Самыми распространенными </a:t>
            </a:r>
            <a:r>
              <a:rPr lang="ru-RU" sz="4400" b="1" dirty="0" smtClean="0"/>
              <a:t>животными у  греческих скотоводов были:</a:t>
            </a:r>
          </a:p>
          <a:p>
            <a:r>
              <a:rPr lang="ru-RU" sz="4400" b="1" dirty="0" smtClean="0"/>
              <a:t>1. коровы и верблюды</a:t>
            </a:r>
          </a:p>
          <a:p>
            <a:r>
              <a:rPr lang="ru-RU" sz="4400" b="1" dirty="0" smtClean="0"/>
              <a:t>2. козы и овцы</a:t>
            </a:r>
          </a:p>
          <a:p>
            <a:r>
              <a:rPr lang="ru-RU" sz="4400" b="1" dirty="0" smtClean="0"/>
              <a:t>3. кролики и свиньи</a:t>
            </a:r>
            <a:endParaRPr lang="ru-RU" sz="4400" b="1" dirty="0"/>
          </a:p>
        </p:txBody>
      </p:sp>
    </p:spTree>
    <p:extLst>
      <p:ext uri="{BB962C8B-B14F-4D97-AF65-F5344CB8AC3E}">
        <p14:creationId xmlns:p14="http://schemas.microsoft.com/office/powerpoint/2010/main" val="574935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4800" b="1" dirty="0" smtClean="0"/>
              <a:t>Климат на Балканском полуострове в основном:</a:t>
            </a:r>
          </a:p>
          <a:p>
            <a:r>
              <a:rPr lang="ru-RU" sz="4800" b="1" dirty="0" smtClean="0"/>
              <a:t>1. холодный</a:t>
            </a:r>
            <a:r>
              <a:rPr lang="ru-RU" sz="4800" b="1" dirty="0"/>
              <a:t> </a:t>
            </a:r>
            <a:r>
              <a:rPr lang="ru-RU" sz="4800" b="1" dirty="0" smtClean="0"/>
              <a:t>и суровый</a:t>
            </a:r>
          </a:p>
          <a:p>
            <a:r>
              <a:rPr lang="ru-RU" sz="4800" b="1" dirty="0" smtClean="0"/>
              <a:t>2. теплый и благоприятный</a:t>
            </a:r>
          </a:p>
          <a:p>
            <a:r>
              <a:rPr lang="ru-RU" sz="4800" b="1" dirty="0" smtClean="0"/>
              <a:t>3. засушливый</a:t>
            </a:r>
          </a:p>
        </p:txBody>
      </p:sp>
    </p:spTree>
    <p:extLst>
      <p:ext uri="{BB962C8B-B14F-4D97-AF65-F5344CB8AC3E}">
        <p14:creationId xmlns:p14="http://schemas.microsoft.com/office/powerpoint/2010/main" val="88365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7544" y="2060848"/>
            <a:ext cx="8229600" cy="4525963"/>
          </a:xfrm>
        </p:spPr>
        <p:txBody>
          <a:bodyPr>
            <a:normAutofit/>
          </a:bodyPr>
          <a:lstStyle/>
          <a:p>
            <a:pPr marL="0" indent="0">
              <a:buNone/>
            </a:pPr>
            <a:r>
              <a:rPr lang="ru-RU" sz="4800" b="1" dirty="0" smtClean="0"/>
              <a:t>Древние греки называли себя</a:t>
            </a:r>
          </a:p>
          <a:p>
            <a:r>
              <a:rPr lang="ru-RU" sz="4800" b="1" dirty="0" smtClean="0"/>
              <a:t>1. греками</a:t>
            </a:r>
          </a:p>
          <a:p>
            <a:r>
              <a:rPr lang="ru-RU" sz="4800" b="1" dirty="0" smtClean="0"/>
              <a:t>2. персами</a:t>
            </a:r>
          </a:p>
          <a:p>
            <a:r>
              <a:rPr lang="ru-RU" sz="4800" b="1" dirty="0" smtClean="0"/>
              <a:t>3. эллинами </a:t>
            </a:r>
            <a:endParaRPr lang="ru-RU" sz="4800" b="1" dirty="0"/>
          </a:p>
        </p:txBody>
      </p:sp>
    </p:spTree>
    <p:extLst>
      <p:ext uri="{BB962C8B-B14F-4D97-AF65-F5344CB8AC3E}">
        <p14:creationId xmlns:p14="http://schemas.microsoft.com/office/powerpoint/2010/main" val="756284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7544" y="2060848"/>
            <a:ext cx="8229600" cy="4525963"/>
          </a:xfrm>
        </p:spPr>
        <p:txBody>
          <a:bodyPr>
            <a:noAutofit/>
          </a:bodyPr>
          <a:lstStyle/>
          <a:p>
            <a:pPr marL="0" indent="0">
              <a:buNone/>
            </a:pPr>
            <a:r>
              <a:rPr lang="ru-RU" sz="4800" b="1" dirty="0" smtClean="0"/>
              <a:t>Богом моря греки называли</a:t>
            </a:r>
          </a:p>
          <a:p>
            <a:pPr marL="514350" indent="-514350">
              <a:buAutoNum type="arabicPeriod"/>
            </a:pPr>
            <a:r>
              <a:rPr lang="ru-RU" sz="4800" b="1" dirty="0" smtClean="0"/>
              <a:t>Посейдона</a:t>
            </a:r>
          </a:p>
          <a:p>
            <a:pPr marL="514350" indent="-514350">
              <a:buAutoNum type="arabicPeriod"/>
            </a:pPr>
            <a:r>
              <a:rPr lang="ru-RU" sz="4800" b="1" dirty="0" smtClean="0"/>
              <a:t>Зевса</a:t>
            </a:r>
          </a:p>
          <a:p>
            <a:pPr marL="514350" indent="-514350">
              <a:buAutoNum type="arabicPeriod"/>
            </a:pPr>
            <a:r>
              <a:rPr lang="ru-RU" sz="4800" b="1" dirty="0" smtClean="0"/>
              <a:t>Афину</a:t>
            </a:r>
            <a:endParaRPr lang="ru-RU" sz="4800" b="1" dirty="0"/>
          </a:p>
        </p:txBody>
      </p:sp>
    </p:spTree>
    <p:extLst>
      <p:ext uri="{BB962C8B-B14F-4D97-AF65-F5344CB8AC3E}">
        <p14:creationId xmlns:p14="http://schemas.microsoft.com/office/powerpoint/2010/main" val="128666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859216" cy="994122"/>
          </a:xfrm>
        </p:spPr>
        <p:txBody>
          <a:bodyPr/>
          <a:lstStyle/>
          <a:p>
            <a:pPr algn="r"/>
            <a:r>
              <a:rPr lang="ru-RU" b="1" dirty="0" smtClean="0"/>
              <a:t>Закрепим изученное</a:t>
            </a:r>
            <a:endParaRPr lang="ru-RU" b="1" dirty="0"/>
          </a:p>
        </p:txBody>
      </p:sp>
      <p:sp>
        <p:nvSpPr>
          <p:cNvPr id="3" name="Объект 2"/>
          <p:cNvSpPr>
            <a:spLocks noGrp="1"/>
          </p:cNvSpPr>
          <p:nvPr>
            <p:ph idx="1"/>
          </p:nvPr>
        </p:nvSpPr>
        <p:spPr>
          <a:xfrm>
            <a:off x="45547" y="1340768"/>
            <a:ext cx="9123249" cy="5661248"/>
          </a:xfrm>
        </p:spPr>
        <p:txBody>
          <a:bodyPr/>
          <a:lstStyle/>
          <a:p>
            <a:pPr marL="0" indent="0" algn="ctr">
              <a:buNone/>
            </a:pPr>
            <a:r>
              <a:rPr lang="ru-RU" sz="2800" b="1" dirty="0" smtClean="0"/>
              <a:t>В чем заключалось </a:t>
            </a:r>
            <a:r>
              <a:rPr lang="ru-RU" sz="2800" b="1" dirty="0" smtClean="0">
                <a:solidFill>
                  <a:srgbClr val="FF0000"/>
                </a:solidFill>
              </a:rPr>
              <a:t>принципиальное</a:t>
            </a:r>
            <a:r>
              <a:rPr lang="ru-RU" sz="2800" b="1" dirty="0" smtClean="0"/>
              <a:t> отличие в формировании древнегреческого государства от: </a:t>
            </a:r>
          </a:p>
          <a:p>
            <a:pPr marL="0" indent="0" algn="ctr">
              <a:buNone/>
            </a:pPr>
            <a:r>
              <a:rPr lang="ru-RU" sz="2800" b="1" dirty="0" smtClean="0"/>
              <a:t>1. Древнего Египта (1 ряд); </a:t>
            </a:r>
          </a:p>
          <a:p>
            <a:pPr marL="0" indent="0" algn="ctr">
              <a:buNone/>
            </a:pPr>
            <a:r>
              <a:rPr lang="ru-RU" sz="2800" b="1" dirty="0" smtClean="0"/>
              <a:t>2. Древней Персии (2 ряд);</a:t>
            </a:r>
          </a:p>
          <a:p>
            <a:pPr marL="0" indent="0" algn="ctr">
              <a:buNone/>
            </a:pPr>
            <a:r>
              <a:rPr lang="ru-RU" sz="2800" b="1" dirty="0" smtClean="0"/>
              <a:t>3. Древней Палестины (3 ряд).</a:t>
            </a:r>
          </a:p>
          <a:p>
            <a:pPr marL="0" indent="0">
              <a:buNone/>
            </a:pPr>
            <a:r>
              <a:rPr lang="ru-RU" dirty="0" smtClean="0"/>
              <a:t> </a:t>
            </a:r>
            <a:endParaRPr lang="ru-RU" dirty="0"/>
          </a:p>
        </p:txBody>
      </p:sp>
      <p:pic>
        <p:nvPicPr>
          <p:cNvPr id="3074" name="Picture 2" descr="C:\Users\User\Desktop\d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30991"/>
            <a:ext cx="3736857" cy="2611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User\Desktop\780917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861048"/>
            <a:ext cx="3672408" cy="2590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27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Домашнее задание</a:t>
            </a:r>
            <a:endParaRPr lang="ru-RU" b="1" dirty="0"/>
          </a:p>
        </p:txBody>
      </p:sp>
      <p:sp>
        <p:nvSpPr>
          <p:cNvPr id="3" name="Объект 2"/>
          <p:cNvSpPr>
            <a:spLocks noGrp="1"/>
          </p:cNvSpPr>
          <p:nvPr>
            <p:ph idx="1"/>
          </p:nvPr>
        </p:nvSpPr>
        <p:spPr>
          <a:xfrm>
            <a:off x="467544" y="2060848"/>
            <a:ext cx="8229600" cy="4525963"/>
          </a:xfrm>
        </p:spPr>
        <p:txBody>
          <a:bodyPr>
            <a:normAutofit/>
          </a:bodyPr>
          <a:lstStyle/>
          <a:p>
            <a:r>
              <a:rPr lang="ru-RU" sz="4000" b="1" dirty="0" smtClean="0"/>
              <a:t>Параграф 17 </a:t>
            </a:r>
          </a:p>
          <a:p>
            <a:r>
              <a:rPr lang="ru-RU" sz="4000" b="1" dirty="0" smtClean="0"/>
              <a:t>Вопросы </a:t>
            </a:r>
            <a:r>
              <a:rPr lang="ru-RU" sz="4000" b="1" dirty="0" smtClean="0"/>
              <a:t>1-4</a:t>
            </a:r>
          </a:p>
        </p:txBody>
      </p:sp>
    </p:spTree>
    <p:extLst>
      <p:ext uri="{BB962C8B-B14F-4D97-AF65-F5344CB8AC3E}">
        <p14:creationId xmlns:p14="http://schemas.microsoft.com/office/powerpoint/2010/main" val="4030106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8229600" cy="1143000"/>
          </a:xfrm>
        </p:spPr>
        <p:txBody>
          <a:bodyPr/>
          <a:lstStyle/>
          <a:p>
            <a:r>
              <a:rPr lang="ru-RU" b="1" dirty="0" smtClean="0"/>
              <a:t>Домашнее задание</a:t>
            </a:r>
            <a:endParaRPr lang="ru-RU" b="1" dirty="0"/>
          </a:p>
        </p:txBody>
      </p:sp>
      <p:sp>
        <p:nvSpPr>
          <p:cNvPr id="3" name="Объект 2"/>
          <p:cNvSpPr>
            <a:spLocks noGrp="1"/>
          </p:cNvSpPr>
          <p:nvPr>
            <p:ph idx="1"/>
          </p:nvPr>
        </p:nvSpPr>
        <p:spPr>
          <a:xfrm>
            <a:off x="179512" y="1268760"/>
            <a:ext cx="8229600" cy="4525963"/>
          </a:xfrm>
        </p:spPr>
        <p:txBody>
          <a:bodyPr/>
          <a:lstStyle/>
          <a:p>
            <a:pPr algn="ctr"/>
            <a:r>
              <a:rPr lang="ru-RU" b="1" dirty="0" smtClean="0"/>
              <a:t>Посмотреть мультфильм «Лабиринт. Подвиги Тесея» (ссылка в </a:t>
            </a:r>
            <a:r>
              <a:rPr lang="en-US" b="1" dirty="0" smtClean="0"/>
              <a:t>dnevnik.ru</a:t>
            </a:r>
            <a:r>
              <a:rPr lang="ru-RU" b="1" dirty="0" smtClean="0"/>
              <a:t>) и ответь на вопрос «Какое сейчас придают значение выражению «нити Ариадны»»?</a:t>
            </a:r>
            <a:endParaRPr lang="ru-RU" b="1" dirty="0"/>
          </a:p>
        </p:txBody>
      </p:sp>
      <p:pic>
        <p:nvPicPr>
          <p:cNvPr id="1026" name="Picture 2" descr="C:\Users\User\Desktop\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6936" y="3356993"/>
            <a:ext cx="3702008"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User\Deskto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49708"/>
            <a:ext cx="4286250" cy="2815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7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User\Desktop\drevnyaindiy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93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76672"/>
            <a:ext cx="8229600" cy="1143000"/>
          </a:xfrm>
        </p:spPr>
        <p:txBody>
          <a:bodyPr>
            <a:normAutofit fontScale="90000"/>
          </a:bodyPr>
          <a:lstStyle/>
          <a:p>
            <a:r>
              <a:rPr lang="ru-RU" b="1" dirty="0" smtClean="0"/>
              <a:t>Отрывок из записок древнего путешественника</a:t>
            </a:r>
            <a:endParaRPr lang="ru-RU" b="1" dirty="0"/>
          </a:p>
        </p:txBody>
      </p:sp>
      <p:sp>
        <p:nvSpPr>
          <p:cNvPr id="3" name="Объект 2"/>
          <p:cNvSpPr>
            <a:spLocks noGrp="1"/>
          </p:cNvSpPr>
          <p:nvPr>
            <p:ph idx="1"/>
          </p:nvPr>
        </p:nvSpPr>
        <p:spPr/>
        <p:txBody>
          <a:bodyPr/>
          <a:lstStyle/>
          <a:p>
            <a:r>
              <a:rPr lang="ru-RU" b="1" dirty="0" smtClean="0"/>
              <a:t>«Я </a:t>
            </a:r>
            <a:r>
              <a:rPr lang="ru-RU" b="1" dirty="0"/>
              <a:t>родом из города </a:t>
            </a:r>
            <a:r>
              <a:rPr lang="ru-RU" b="1" dirty="0" smtClean="0"/>
              <a:t>Вавилон </a:t>
            </a:r>
            <a:r>
              <a:rPr lang="ru-RU" b="1" dirty="0"/>
              <a:t>. …… Сегодня наш корабль ……… Это страна морских людей , не похожая на мою родину ..… Крутые обрывистые склоны гор …… Нет рек ….. Здесь нет наших лесов …… Жара ...... Их боги живут на горе …. Приехали ……. на олимпийские игры . Спарта и Афина – это города </a:t>
            </a:r>
            <a:r>
              <a:rPr lang="ru-RU" b="1" dirty="0" smtClean="0"/>
              <a:t>…»</a:t>
            </a:r>
            <a:endParaRPr lang="ru-RU" b="1" dirty="0"/>
          </a:p>
        </p:txBody>
      </p:sp>
    </p:spTree>
    <p:extLst>
      <p:ext uri="{BB962C8B-B14F-4D97-AF65-F5344CB8AC3E}">
        <p14:creationId xmlns:p14="http://schemas.microsoft.com/office/powerpoint/2010/main" val="973039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Users\User\Desktop\397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907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885" y="1709935"/>
            <a:ext cx="8229600" cy="1143000"/>
          </a:xfrm>
        </p:spPr>
        <p:txBody>
          <a:bodyPr>
            <a:noAutofit/>
          </a:bodyPr>
          <a:lstStyle/>
          <a:p>
            <a:r>
              <a:rPr lang="ru-RU" sz="5400" b="1" dirty="0" smtClean="0"/>
              <a:t>Природа Греции и занятия древних греков</a:t>
            </a:r>
            <a:endParaRPr lang="ru-RU" sz="5400" b="1" dirty="0"/>
          </a:p>
        </p:txBody>
      </p:sp>
      <p:pic>
        <p:nvPicPr>
          <p:cNvPr id="7170" name="Picture 2" descr="C:\Users\User\Desktop\Греческие-дом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52936"/>
            <a:ext cx="4176464" cy="3540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C:\Users\User\Desktop\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269" y="2862661"/>
            <a:ext cx="3960440" cy="3553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782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24744"/>
            <a:ext cx="8229600" cy="1143000"/>
          </a:xfrm>
        </p:spPr>
        <p:txBody>
          <a:bodyPr>
            <a:normAutofit fontScale="90000"/>
          </a:bodyPr>
          <a:lstStyle/>
          <a:p>
            <a:r>
              <a:rPr lang="ru-RU" b="1" dirty="0"/>
              <a:t>Давайте вспомним, по каким критериям мы описывали ранее изученные страны</a:t>
            </a:r>
            <a:r>
              <a:rPr lang="ru-RU" b="1" dirty="0" smtClean="0"/>
              <a:t>?</a:t>
            </a:r>
            <a:r>
              <a:rPr lang="ru-RU" b="1" dirty="0"/>
              <a:t/>
            </a:r>
            <a:br>
              <a:rPr lang="ru-RU" b="1" dirty="0"/>
            </a:br>
            <a:endParaRPr lang="ru-RU" b="1" dirty="0"/>
          </a:p>
        </p:txBody>
      </p:sp>
      <p:sp>
        <p:nvSpPr>
          <p:cNvPr id="3" name="Объект 2"/>
          <p:cNvSpPr>
            <a:spLocks noGrp="1"/>
          </p:cNvSpPr>
          <p:nvPr>
            <p:ph idx="1"/>
          </p:nvPr>
        </p:nvSpPr>
        <p:spPr/>
        <p:txBody>
          <a:bodyPr/>
          <a:lstStyle/>
          <a:p>
            <a:pPr marL="0" indent="0" algn="ctr">
              <a:buNone/>
            </a:pPr>
            <a:endParaRPr lang="ru-RU" dirty="0" smtClean="0"/>
          </a:p>
          <a:p>
            <a:pPr marL="0" indent="0" algn="ctr">
              <a:buNone/>
            </a:pPr>
            <a:r>
              <a:rPr lang="ru-RU" sz="3600" b="1" dirty="0" smtClean="0"/>
              <a:t>ЦЕЛЬ:  </a:t>
            </a:r>
          </a:p>
          <a:p>
            <a:pPr marL="0" indent="0">
              <a:buNone/>
            </a:pPr>
            <a:r>
              <a:rPr lang="ru-RU" sz="3600" b="1" dirty="0" smtClean="0"/>
              <a:t>Изучение </a:t>
            </a:r>
            <a:r>
              <a:rPr lang="ru-RU" sz="3600" b="1" dirty="0"/>
              <a:t>местоположения и </a:t>
            </a:r>
            <a:r>
              <a:rPr lang="ru-RU" sz="3600" b="1" dirty="0" smtClean="0"/>
              <a:t>населения Древней Греции</a:t>
            </a:r>
          </a:p>
          <a:p>
            <a:pPr marL="0" indent="0" algn="ctr">
              <a:buNone/>
            </a:pPr>
            <a:r>
              <a:rPr lang="ru-RU" sz="3600" b="1" dirty="0" smtClean="0"/>
              <a:t>Задачи</a:t>
            </a:r>
          </a:p>
          <a:p>
            <a:pPr marL="0" indent="0">
              <a:buNone/>
            </a:pPr>
            <a:r>
              <a:rPr lang="ru-RU" sz="3600" b="1" dirty="0" smtClean="0"/>
              <a:t>Рассмотреть природные особенности</a:t>
            </a:r>
          </a:p>
          <a:p>
            <a:pPr marL="0" indent="0">
              <a:buNone/>
            </a:pPr>
            <a:r>
              <a:rPr lang="ru-RU" sz="3600" b="1" dirty="0" smtClean="0"/>
              <a:t>Рассмотреть население и занятия</a:t>
            </a:r>
          </a:p>
          <a:p>
            <a:pPr marL="0" indent="0">
              <a:buNone/>
            </a:pPr>
            <a:endParaRPr lang="ru-RU" b="1" dirty="0"/>
          </a:p>
        </p:txBody>
      </p:sp>
    </p:spTree>
    <p:extLst>
      <p:ext uri="{BB962C8B-B14F-4D97-AF65-F5344CB8AC3E}">
        <p14:creationId xmlns:p14="http://schemas.microsoft.com/office/powerpoint/2010/main" val="359596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User\Desktop\physical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899592" y="21673"/>
            <a:ext cx="4834880" cy="2404864"/>
          </a:xfrm>
        </p:spPr>
        <p:txBody>
          <a:bodyPr>
            <a:normAutofit fontScale="92500" lnSpcReduction="20000"/>
          </a:bodyPr>
          <a:lstStyle/>
          <a:p>
            <a:pPr marL="0" indent="0">
              <a:buNone/>
            </a:pPr>
            <a:r>
              <a:rPr lang="ru-RU" sz="4800" b="1" dirty="0">
                <a:solidFill>
                  <a:schemeClr val="tx1">
                    <a:lumMod val="95000"/>
                    <a:lumOff val="5000"/>
                  </a:schemeClr>
                </a:solidFill>
              </a:rPr>
              <a:t>что будет играть очень большую роль в жизни греков?</a:t>
            </a:r>
          </a:p>
        </p:txBody>
      </p:sp>
    </p:spTree>
    <p:extLst>
      <p:ext uri="{BB962C8B-B14F-4D97-AF65-F5344CB8AC3E}">
        <p14:creationId xmlns:p14="http://schemas.microsoft.com/office/powerpoint/2010/main" val="49748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5126" name="Picture 6" descr="C:\Users\User\Desktop\fullsiz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2133600"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7" name="Picture 7" descr="C:\Users\User\Desktop\e9c44439995a002b3cd0af26864675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87939"/>
            <a:ext cx="2160239" cy="2133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C:\Users\User\Desktop\Metropolitan_kylix_-_Man_bargaining_for_se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3" y="3995503"/>
            <a:ext cx="2133599"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9" name="Picture 9" descr="C:\Users\User\Desktop\164. Керамика. Аттическая чаша с Эдипом и Сфинксом.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466" y="4095824"/>
            <a:ext cx="2296989" cy="2285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0" name="Picture 10" descr="C:\Users\User\Desktop\Без названи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2394248"/>
            <a:ext cx="2775216" cy="1846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04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491</Words>
  <Application>Microsoft Office PowerPoint</Application>
  <PresentationFormat>Экран (4:3)</PresentationFormat>
  <Paragraphs>84</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Отрывок из записок древнего путешественника</vt:lpstr>
      <vt:lpstr>Презентация PowerPoint</vt:lpstr>
      <vt:lpstr>Природа Греции и занятия древних греков</vt:lpstr>
      <vt:lpstr>Давайте вспомним, по каким критериям мы описывали ранее изученные страны? </vt:lpstr>
      <vt:lpstr>Презентация PowerPoint</vt:lpstr>
      <vt:lpstr>Презентация PowerPoint</vt:lpstr>
      <vt:lpstr>Новый термин</vt:lpstr>
      <vt:lpstr>Презентация PowerPoint</vt:lpstr>
      <vt:lpstr>Географическое положение Древней Греции.</vt:lpstr>
      <vt:lpstr>Население</vt:lpstr>
      <vt:lpstr>Греки и море</vt:lpstr>
      <vt:lpstr>Чем отличались природные условия Древней Греции от природных условий стран Древнего Востока?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Закрепим изученное</vt:lpstr>
      <vt:lpstr>Домашнее задание</vt:lpstr>
      <vt:lpstr>Домашнее задание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16</cp:revision>
  <dcterms:created xsi:type="dcterms:W3CDTF">2017-12-06T19:44:10Z</dcterms:created>
  <dcterms:modified xsi:type="dcterms:W3CDTF">2017-12-12T20:03:55Z</dcterms:modified>
</cp:coreProperties>
</file>