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8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8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4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5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8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0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4698-BB94-42BC-87DB-3BF0EFD2697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0500-5AD6-484D-B943-C5AD2DA6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" y="1"/>
            <a:ext cx="7125728" cy="146698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Александр Сергеевич Пушкин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1731" y="1701114"/>
            <a:ext cx="3542270" cy="7743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Биография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9605"/>
            <a:ext cx="5329880" cy="4148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42" y="2"/>
            <a:ext cx="4414058" cy="4744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80" y="2709605"/>
            <a:ext cx="6862119" cy="4148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7479"/>
            <a:ext cx="15049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20" y="1549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Вклад Пушкина в русскую и мировую культуру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84" y="1825625"/>
            <a:ext cx="7115502" cy="4911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/>
              <a:t> Александр Сергеевич Пушкин — первый русский писатель бесспорно мирового значения. Он явился создателем национального русского литературного языка. Руководствуясь в своем творчестве реалистическими принципами художественного отображения действительности, Пушкин опирался на язык народа.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</a:t>
            </a:r>
            <a:r>
              <a:rPr lang="ru-RU" dirty="0" smtClean="0"/>
              <a:t>	Творчество </a:t>
            </a:r>
            <a:r>
              <a:rPr lang="ru-RU" dirty="0"/>
              <a:t>Пушкина проложило дорогу Гоголю, Тургеневу, Толстому и Чехову. В результате русская культура сделалась ведущим голосом, к которому вынужден был прислушаться весь культурный </a:t>
            </a:r>
            <a:r>
              <a:rPr lang="ru-RU" dirty="0" smtClean="0"/>
              <a:t>мир.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85" y="1825625"/>
            <a:ext cx="4852787" cy="47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4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859" y="197708"/>
            <a:ext cx="3337326" cy="691978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C00000"/>
                </a:solidFill>
                <a:cs typeface="Arial" panose="020B0604020202020204" pitchFamily="34" charset="0"/>
              </a:rPr>
              <a:t>Р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усский поэт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7655" y="1143103"/>
            <a:ext cx="6947338" cy="44012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	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Алекса́ндр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Серге́евич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Пу́шкин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родился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26 мая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По старому календарю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 июня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 1799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года в городе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 Москва.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Умер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29 января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по старому календарю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10 февраля 1837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году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,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в городе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Санкт-Петербург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	Р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усский поэт, драматург и прозаик, заложивший основы русского реалистического направления, критик и теоретик литературы, историк, публицист; один из самых авторитетных литературных деятелей первой трети XIX века.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	Ещё при жизни Пушкина сложилась его репутация величайшего национального русского поэта. Пушкин рассматривается как основоположник современного русского литературного языка.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35" y="889686"/>
            <a:ext cx="4934465" cy="49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944" y="98287"/>
            <a:ext cx="4170405" cy="9638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Происхождение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2724"/>
            <a:ext cx="8542638" cy="56552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Происхождение </a:t>
            </a:r>
            <a:r>
              <a:rPr lang="ru-RU" b="1" dirty="0"/>
              <a:t>Александра Сергеевича Пушкина идёт от </a:t>
            </a:r>
            <a:r>
              <a:rPr lang="ru-RU" b="1" dirty="0" smtClean="0"/>
              <a:t>дворянского </a:t>
            </a:r>
            <a:r>
              <a:rPr lang="ru-RU" b="1" dirty="0"/>
              <a:t>рода </a:t>
            </a:r>
            <a:r>
              <a:rPr lang="ru-RU" b="1" dirty="0" smtClean="0"/>
              <a:t>Пушкиных. </a:t>
            </a:r>
            <a:r>
              <a:rPr lang="ru-RU" b="1" dirty="0"/>
              <a:t>Пушкин неоднократно писал о своей родословной в стихах и прозе; он видел в своих предках образец истинной «аристократии», древнего рода, честно служившего </a:t>
            </a:r>
            <a:r>
              <a:rPr lang="ru-RU" b="1" dirty="0" smtClean="0"/>
              <a:t>отечеству. Не </a:t>
            </a:r>
            <a:r>
              <a:rPr lang="ru-RU" b="1" dirty="0"/>
              <a:t>раз он обращался (в том числе в художественной форме) и к образу своего прадеда по матери — африканца Абрама </a:t>
            </a:r>
            <a:r>
              <a:rPr lang="ru-RU" b="1" dirty="0" smtClean="0"/>
              <a:t>Петровича Ганнибала</a:t>
            </a:r>
            <a:r>
              <a:rPr lang="ru-RU" b="1" dirty="0"/>
              <a:t>, ставшего слугой и воспитанником Петра I, а потом военным инженером и </a:t>
            </a:r>
            <a:r>
              <a:rPr lang="ru-RU" b="1" dirty="0" smtClean="0"/>
              <a:t>генералом.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	Дед </a:t>
            </a:r>
            <a:r>
              <a:rPr lang="ru-RU" b="1" dirty="0"/>
              <a:t>по отцу Лев </a:t>
            </a:r>
            <a:r>
              <a:rPr lang="ru-RU" b="1" dirty="0" smtClean="0"/>
              <a:t>Александрович</a:t>
            </a:r>
            <a:r>
              <a:rPr lang="ru-RU" b="1" dirty="0"/>
              <a:t> </a:t>
            </a:r>
            <a:r>
              <a:rPr lang="ru-RU" b="1" dirty="0" smtClean="0"/>
              <a:t>— </a:t>
            </a:r>
            <a:r>
              <a:rPr lang="ru-RU" b="1" dirty="0"/>
              <a:t>артиллерии </a:t>
            </a:r>
            <a:r>
              <a:rPr lang="ru-RU" b="1" dirty="0" smtClean="0"/>
              <a:t>полковник, </a:t>
            </a:r>
            <a:r>
              <a:rPr lang="ru-RU" b="1" dirty="0"/>
              <a:t>гвардии капитан. Отец — Сергей Львович Пушкин (1767—1848), светский острослов и поэт-любитель. Мать Пушкина — Надежда Осиповна (1775—1836), внучка Ганнибала. Дядя по отцу, Василий Львович (1766—1830), был известным поэтом круга Карамзина. Из детей Сергея Львовича и Надежды Осиповны, кроме Александра, выжили дочь Ольга (в замужестве Павлищева, 1797—1868) и сын Лев (1805—1852</a:t>
            </a:r>
            <a:r>
              <a:rPr lang="ru-RU" b="1" dirty="0" smtClean="0"/>
              <a:t>).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19" y="2439686"/>
            <a:ext cx="3501081" cy="441831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71749"/>
              </p:ext>
            </p:extLst>
          </p:nvPr>
        </p:nvGraphicFramePr>
        <p:xfrm>
          <a:off x="8690918" y="976646"/>
          <a:ext cx="350108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081"/>
              </a:tblGrid>
              <a:tr h="123696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Абрам </a:t>
                      </a:r>
                      <a:r>
                        <a:rPr lang="ru-RU" sz="1800" b="1" i="0" kern="1200" dirty="0" err="1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Петро́вич</a:t>
                      </a:r>
                      <a:r>
                        <a:rPr lang="ru-RU" sz="1800" b="1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Ганниба́л</a:t>
                      </a:r>
                      <a:r>
                        <a:rPr lang="ru-RU" sz="1800" b="0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1696</a:t>
                      </a:r>
                      <a:r>
                        <a:rPr lang="ru-RU" sz="1800" b="0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1781</a:t>
                      </a:r>
                      <a:r>
                        <a:rPr lang="ru-RU" sz="1800" b="0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— российский военный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</a:t>
                      </a:r>
                      <a:r>
                        <a:rPr lang="ru-RU" sz="1800" b="0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генерал-аншеф</a:t>
                      </a:r>
                      <a:r>
                        <a:rPr lang="ru-RU" sz="1800" b="0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прадед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 С. Пушкина</a:t>
                      </a:r>
                      <a:r>
                        <a:rPr lang="ru-RU" sz="1800" b="0" i="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7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768" y="0"/>
            <a:ext cx="4582297" cy="20429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Детство - юность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972064"/>
            <a:ext cx="7694140" cy="58859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b="1" dirty="0" smtClean="0"/>
              <a:t>Летние </a:t>
            </a:r>
            <a:r>
              <a:rPr lang="ru-RU" sz="3200" b="1" dirty="0"/>
              <a:t>месяцы </a:t>
            </a:r>
            <a:r>
              <a:rPr lang="ru-RU" sz="3200" b="1" dirty="0" smtClean="0"/>
              <a:t>1805—1810</a:t>
            </a:r>
            <a:r>
              <a:rPr lang="ru-RU" sz="3200" b="1" dirty="0"/>
              <a:t> </a:t>
            </a:r>
            <a:r>
              <a:rPr lang="ru-RU" sz="3200" b="1" dirty="0" smtClean="0"/>
              <a:t>будущий поэт проводил </a:t>
            </a:r>
            <a:r>
              <a:rPr lang="ru-RU" sz="3200" b="1" dirty="0"/>
              <a:t>у своей бабушки по матери Марии Алексеевны Ганнибал (1745—1818, урождённой </a:t>
            </a:r>
            <a:r>
              <a:rPr lang="ru-RU" sz="3200" b="1" i="1" dirty="0" smtClean="0"/>
              <a:t>Пушкиной</a:t>
            </a:r>
            <a:r>
              <a:rPr lang="ru-RU" sz="3200" b="1" dirty="0" smtClean="0"/>
              <a:t>), </a:t>
            </a:r>
            <a:r>
              <a:rPr lang="ru-RU" sz="3200" b="1" dirty="0"/>
              <a:t>в подмосковном селе Захарове, близ Звенигорода. Ранние детские впечатления отразились в первых опытах пушкинских поэм, написанных несколько позже («Монах», 1813; «</a:t>
            </a:r>
            <a:r>
              <a:rPr lang="ru-RU" sz="3200" b="1" dirty="0" err="1"/>
              <a:t>Бова</a:t>
            </a:r>
            <a:r>
              <a:rPr lang="ru-RU" sz="3200" b="1" dirty="0"/>
              <a:t>», 1814), в лицейских стихотворениях «Послание к Юдину» (1815), «Сон» (</a:t>
            </a:r>
            <a:r>
              <a:rPr lang="ru-RU" sz="3200" b="1" dirty="0" smtClean="0"/>
              <a:t>1816).</a:t>
            </a:r>
            <a:r>
              <a:rPr lang="ru-RU" sz="3200" b="1" dirty="0"/>
              <a:t>	</a:t>
            </a:r>
            <a:r>
              <a:rPr lang="ru-RU" sz="3200" b="1" dirty="0" smtClean="0"/>
              <a:t> 			Шесть </a:t>
            </a:r>
            <a:r>
              <a:rPr lang="ru-RU" sz="3200" b="1" dirty="0"/>
              <a:t>лет Пушкин провёл в Царскосельском лицее, открытом 19 октября 1811 года. Здесь юный поэт пережил события Отечественной войны 1812 года. Здесь впервые открылся и был высоко оценён его поэтический </a:t>
            </a:r>
            <a:r>
              <a:rPr lang="ru-RU" sz="3200" b="1" dirty="0" smtClean="0"/>
              <a:t>дар.				 В </a:t>
            </a:r>
            <a:r>
              <a:rPr lang="ru-RU" sz="3200" b="1" dirty="0"/>
              <a:t>лицейский период Пушкиным было создано много стихотворных произведений. Его вдохновляли французские поэты XVII—XVIII веков, с творчеством которых он познакомился в </a:t>
            </a:r>
            <a:r>
              <a:rPr lang="ru-RU" sz="3200" b="1" dirty="0" smtClean="0"/>
              <a:t>детстве</a:t>
            </a:r>
            <a:r>
              <a:rPr lang="ru-RU" sz="3200" b="1" dirty="0"/>
              <a:t>.</a:t>
            </a:r>
            <a:r>
              <a:rPr lang="ru-RU" sz="3200" b="1" dirty="0" smtClean="0"/>
              <a:t> Учителями </a:t>
            </a:r>
            <a:r>
              <a:rPr lang="ru-RU" sz="3200" b="1" dirty="0"/>
              <a:t>Пушкина-поэта стали Батюшков, признанный мастер «лёгкой поэзии», и Жуковский, глава отечественного </a:t>
            </a:r>
            <a:r>
              <a:rPr lang="ru-RU" sz="3200" b="1" dirty="0" smtClean="0"/>
              <a:t>романтизма.						 С </a:t>
            </a:r>
            <a:r>
              <a:rPr lang="ru-RU" sz="3200" b="1" dirty="0"/>
              <a:t>1816 года, вслед за Жуковским, он обращается к элегиям, где развивает характерные для этого жанра мотивы: неразделённой любви, ухода молодости, угасания </a:t>
            </a:r>
            <a:r>
              <a:rPr lang="ru-RU" sz="3200" b="1" dirty="0" smtClean="0"/>
              <a:t>души. 		</a:t>
            </a:r>
            <a:r>
              <a:rPr lang="ru-RU" sz="3200" b="1" dirty="0"/>
              <a:t> </a:t>
            </a:r>
            <a:r>
              <a:rPr lang="ru-RU" sz="3200" b="1" dirty="0" smtClean="0"/>
              <a:t>Не </a:t>
            </a:r>
            <a:r>
              <a:rPr lang="ru-RU" sz="3200" b="1" dirty="0"/>
              <a:t>замыкаясь на поэзии камерной, Пушкин обращался к темам более сложным, общественно-значимым. «Воспоминания в Царском Селе» (1814), заслужившие одобрение Державина, — в начале 1815 </a:t>
            </a:r>
            <a:r>
              <a:rPr lang="ru-RU" sz="3200" b="1" dirty="0" smtClean="0"/>
              <a:t>года</a:t>
            </a:r>
            <a:r>
              <a:rPr lang="ru-RU" sz="3200" b="1" dirty="0"/>
              <a:t> </a:t>
            </a:r>
            <a:r>
              <a:rPr lang="ru-RU" sz="3200" b="1" dirty="0" smtClean="0"/>
              <a:t>Пушкин </a:t>
            </a:r>
            <a:r>
              <a:rPr lang="ru-RU" sz="3200" b="1" dirty="0"/>
              <a:t>читал стихотворение в его присутствии, — посвящено событиям Отечественной войны 1812 </a:t>
            </a:r>
            <a:r>
              <a:rPr lang="ru-RU" sz="3200" b="1" dirty="0" smtClean="0"/>
              <a:t>года. </a:t>
            </a:r>
            <a:r>
              <a:rPr lang="ru-RU" sz="3200" b="1" dirty="0"/>
              <a:t>Стихотворение было опубликовано в 1815 году в журнале «Российский </a:t>
            </a:r>
            <a:r>
              <a:rPr lang="ru-RU" sz="3200" b="1" dirty="0" err="1"/>
              <a:t>музеум</a:t>
            </a:r>
            <a:r>
              <a:rPr lang="ru-RU" sz="3200" b="1" dirty="0"/>
              <a:t>» </a:t>
            </a:r>
          </a:p>
          <a:p>
            <a:pPr marL="0" indent="0">
              <a:buNone/>
            </a:pP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58" y="1260391"/>
            <a:ext cx="42386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10016" cy="10353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Молодость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9114"/>
            <a:ext cx="7315200" cy="5918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Из </a:t>
            </a:r>
            <a:r>
              <a:rPr lang="ru-RU" dirty="0"/>
              <a:t>лицея Пушкин был выпущен в июне 1817 года в чине коллежского </a:t>
            </a:r>
            <a:r>
              <a:rPr lang="ru-RU" dirty="0" smtClean="0"/>
              <a:t>секретаря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и определён в Коллегию иностранных дел. Он становится постоянным посетителем </a:t>
            </a:r>
            <a:r>
              <a:rPr lang="ru-RU" dirty="0" smtClean="0"/>
              <a:t>театра, в</a:t>
            </a:r>
            <a:r>
              <a:rPr lang="ru-RU" dirty="0"/>
              <a:t> 1819 году вступает в члены литературно-театрального сообщества «Зелёная лампа», которым руководит «Союз благоденствия» </a:t>
            </a:r>
            <a:r>
              <a:rPr lang="ru-RU" dirty="0" smtClean="0"/>
              <a:t>(Декабристы). </a:t>
            </a:r>
            <a:r>
              <a:rPr lang="ru-RU" dirty="0"/>
              <a:t>Не участвуя в деятельности первых тайных организаций, Пушкин тем не менее связан дружескими узами со многими активными членами декабристских обществ, пишет политические эпиграммы и стихи «К Чаадаеву» </a:t>
            </a:r>
            <a:r>
              <a:rPr lang="ru-RU" dirty="0" smtClean="0"/>
              <a:t>(1818</a:t>
            </a:r>
            <a:r>
              <a:rPr lang="ru-RU" dirty="0"/>
              <a:t>), «Вольность» (1818), «Н. Я. Плюсковой» (1818), «Деревня» (1819), распространявшиеся в списках</a:t>
            </a:r>
            <a:r>
              <a:rPr lang="ru-RU" dirty="0" smtClean="0"/>
              <a:t>. </a:t>
            </a:r>
            <a:r>
              <a:rPr lang="ru-RU" dirty="0"/>
              <a:t>Поэма </a:t>
            </a:r>
            <a:r>
              <a:rPr lang="ru-RU" dirty="0" smtClean="0"/>
              <a:t>«Руслан и Людмила» опубликована </a:t>
            </a:r>
            <a:r>
              <a:rPr lang="ru-RU" dirty="0"/>
              <a:t>в мае 1820 </a:t>
            </a:r>
            <a:r>
              <a:rPr lang="ru-RU" dirty="0" smtClean="0"/>
              <a:t>года.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50724"/>
            <a:ext cx="4876800" cy="260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"/>
            <a:ext cx="4876800" cy="42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24" y="209175"/>
            <a:ext cx="5455508" cy="9276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юге (1820—1824)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36822"/>
            <a:ext cx="7364627" cy="57211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Весной</a:t>
            </a:r>
            <a:r>
              <a:rPr lang="ru-RU" dirty="0"/>
              <a:t> 1820 года Пушкина вызвали к военному генерал-губернатору Петербурга графу М. А. Милорадовичу для объяснения по поводу содержания его </a:t>
            </a:r>
            <a:r>
              <a:rPr lang="ru-RU" dirty="0" smtClean="0"/>
              <a:t>стихотворений, несовместимых </a:t>
            </a:r>
            <a:r>
              <a:rPr lang="ru-RU" dirty="0"/>
              <a:t>со статусом государственного чиновника. Шла речь о его высылке в Сибирь или заточении в Соловецкий монастырь. Лишь благодаря хлопотам друзей, прежде всего Карамзина, удалось добиться смягчения наказания. Его перевели из столицы на юг в кишинёвскую канцелярию И. Н. </a:t>
            </a:r>
            <a:r>
              <a:rPr lang="ru-RU" dirty="0" err="1" smtClean="0"/>
              <a:t>Инзова</a:t>
            </a:r>
            <a:r>
              <a:rPr lang="ru-RU" dirty="0" smtClean="0"/>
              <a:t>.</a:t>
            </a:r>
            <a:r>
              <a:rPr lang="ru-RU" dirty="0"/>
              <a:t>	</a:t>
            </a:r>
            <a:r>
              <a:rPr lang="ru-RU" dirty="0" smtClean="0"/>
              <a:t>	По </a:t>
            </a:r>
            <a:r>
              <a:rPr lang="ru-RU" dirty="0"/>
              <a:t>пути к новому месту службы Александр Сергеевич заболевает воспалением лёгких, искупавшись в Днепре. Для поправления здоровья Раевские вывозят в конце мая </a:t>
            </a:r>
            <a:r>
              <a:rPr lang="ru-RU" dirty="0" smtClean="0"/>
              <a:t>1820 </a:t>
            </a:r>
            <a:r>
              <a:rPr lang="ru-RU" dirty="0"/>
              <a:t>года больного поэта с собой на Кавказ и в </a:t>
            </a:r>
            <a:r>
              <a:rPr lang="ru-RU" dirty="0" smtClean="0"/>
              <a:t>Крым.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4399"/>
            <a:ext cx="457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89" y="142705"/>
            <a:ext cx="4508157" cy="10023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Пушкин в Крыму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741369"/>
            <a:ext cx="8806249" cy="59093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	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16 августа 1820 года Пушкин прибыл в Феодосию.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	Через два дня Пушкин вместе с Раевскими отбыл морем в Гурзуф.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Пушкин провёл в Гурзуфе несколько недель летом и осенью 1820 года. Вместе с Раевскими он остановился в доме герцога Ришелье.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	В Гурзуфе Пушкин продолжил работу над поэмой «Кавказский пленник», написал несколько лирических стихотворений; некоторые из них посвящены дочерям Н. Н. Раевского — Екатерине, Елене и Марии. Здесь возник у поэта замысел поэмы «Бахчисарайский фонтан» и романа «Евгений Онегин». В конце жизни он вспоминал о Крыме: «Там колыбель моего Онегина»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	В сентябре 1820 г. по пути в Симферополь побывал в Бахчисарае.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Прогуливаясь по внутренним дворикам дворца, поэт сорвал две розы и положил их к подножию «Фонтана слёз», которому позже посвятил стихи и поэму «Бахчисарайский фонтан».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	В середине сентября Пушкин около недели провёл в Симферополе, предположительно, в доме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таврического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губернатора Баранова Александра Николаевича, старого знакомого поэта по Петербургу.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Свои впечатления от посещения Крыма Пушкин использовал и в описании «Путешествия Онегина», которое сначала входило в состав поэмы «Евгений Онегин» в качестве приложения.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55" y="3549133"/>
            <a:ext cx="3385751" cy="3101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55" y="389018"/>
            <a:ext cx="3393345" cy="31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502" y="60325"/>
            <a:ext cx="1987378" cy="100235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Ссылка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07" y="1145060"/>
            <a:ext cx="6573794" cy="57129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Михайловском (1824-1826гг).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</a:t>
            </a:r>
            <a:r>
              <a:rPr lang="ru-RU" dirty="0" smtClean="0"/>
              <a:t>          Ссылка </a:t>
            </a:r>
            <a:r>
              <a:rPr lang="ru-RU" dirty="0"/>
              <a:t>в село Михайловское, находившееся в дали от городов, затерянное в глуши сосновых лесов, была для Пушкина тяжелым испытанием. После шумной, многолюдной Одессы, где он имел возможность общаться с друзьями, ему было трудно переносить одиночество. Это было почти тюремное заключение: ему не разрешалось никуда выезжать, за ним был установлен полицейский надзор. Лишь творческая работа помогла поэту пережить ссылку и сохранить твердость духа и веру в лучшее. «Поэзия спасла меня, я воскрес душой», - написал он впоследствии.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 </a:t>
            </a:r>
            <a:r>
              <a:rPr lang="ru-RU" dirty="0" smtClean="0"/>
              <a:t>       Пушкин </a:t>
            </a:r>
            <a:r>
              <a:rPr lang="ru-RU" dirty="0"/>
              <a:t>провел в Михайловском почти два года замкнутой, уединенной жизни, наполненной чтением и творчеством. Он ближе познакомился с народной жизнью, местными традициями и обычаями, устным творчеством.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 </a:t>
            </a:r>
            <a:r>
              <a:rPr lang="ru-RU" dirty="0" smtClean="0"/>
              <a:t>       Самым </a:t>
            </a:r>
            <a:r>
              <a:rPr lang="ru-RU" dirty="0"/>
              <a:t>близким и преданным другом Пушкина в период ссылки была его няня Арина Родионовна. Ей он обязан и знакомством с народной поэзией, с русской народной речью.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73" y="1515761"/>
            <a:ext cx="4950941" cy="41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2" y="82379"/>
            <a:ext cx="2652583" cy="12274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Гибель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7308"/>
            <a:ext cx="6384324" cy="60506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Последняя </a:t>
            </a:r>
            <a:r>
              <a:rPr lang="ru-RU" b="1" dirty="0"/>
              <a:t>дуэль Пушкина состоялась 27 января 1837 года после 16 часов дня</a:t>
            </a:r>
            <a:r>
              <a:rPr lang="ru-RU" dirty="0"/>
              <a:t>. Поэту было 37 лет, его противнику оставалась неделя до 25 лет. Место дуэли – перелесок близ Комендантской дачи рядом с Чёрной речкой. Секундантом у поэта был его лицейский товарищ подполковник Константин </a:t>
            </a:r>
            <a:r>
              <a:rPr lang="ru-RU" dirty="0" err="1"/>
              <a:t>Данзас</a:t>
            </a:r>
            <a:r>
              <a:rPr lang="ru-RU" dirty="0"/>
              <a:t>. Секундантом Дантеса являлся виконт </a:t>
            </a:r>
            <a:r>
              <a:rPr lang="ru-RU" dirty="0" err="1"/>
              <a:t>д’Аршиак</a:t>
            </a:r>
            <a:r>
              <a:rPr lang="ru-RU" dirty="0"/>
              <a:t> – сотрудник французского </a:t>
            </a:r>
            <a:r>
              <a:rPr lang="ru-RU" dirty="0" smtClean="0"/>
              <a:t>посольства.		</a:t>
            </a:r>
            <a:r>
              <a:rPr lang="ru-RU" smtClean="0"/>
              <a:t>	</a:t>
            </a:r>
            <a:r>
              <a:rPr lang="ru-RU" dirty="0" smtClean="0"/>
              <a:t>			</a:t>
            </a:r>
            <a:r>
              <a:rPr lang="ru-RU" dirty="0" err="1" smtClean="0"/>
              <a:t>Данзас</a:t>
            </a:r>
            <a:r>
              <a:rPr lang="ru-RU" dirty="0" smtClean="0"/>
              <a:t> </a:t>
            </a:r>
            <a:r>
              <a:rPr lang="ru-RU" dirty="0"/>
              <a:t>махнул своей шляпой, и противники пошли к барьеру. Александр Сергеевич шёл быстрее. Он подошёл к барьеру, прицелился, но француз выстрелил раньше. Пуля попала в правую часть живота поэта. Тот упал на шинель </a:t>
            </a:r>
            <a:r>
              <a:rPr lang="ru-RU" dirty="0" err="1"/>
              <a:t>Данзаса</a:t>
            </a:r>
            <a:r>
              <a:rPr lang="ru-RU" dirty="0"/>
              <a:t> и, казалось, потерял сознание. Дантес и его секундант подошли к упавшему. Тот поднял голову и заявил, что готов продолжить </a:t>
            </a:r>
            <a:r>
              <a:rPr lang="ru-RU" dirty="0" smtClean="0"/>
              <a:t>дуэль.						Ему </a:t>
            </a:r>
            <a:r>
              <a:rPr lang="ru-RU" dirty="0"/>
              <a:t>дали другой пистолет, так как дуло первого забилось снегом. Жорж Дантес встал возле барьера. При этом он повернулся правым боком. Правую руку согнул в локте, чтобы защитить грудь, а пистолетом прикрыл голову. Александр Сергеевич сел, опёрся на левую руку, прицелился и выстрелил. Выпущенная из пистолета пуля попала в правое предплечье француза. Тот упал, поэт крикнул: "Браво!" – но Жорж поднялся на ноги. Его ранение не было </a:t>
            </a:r>
            <a:r>
              <a:rPr lang="ru-RU" dirty="0" smtClean="0"/>
              <a:t>опасным.				У </a:t>
            </a:r>
            <a:r>
              <a:rPr lang="ru-RU" dirty="0"/>
              <a:t>Александра Сергеевича началось сильное кровотечение. Но дуэлянты не пригласили на поединок врача. Также у них не оказалось ничего под рукой, чтобы наложить на рану повязку. Истекающего кровью поэта доставили на Комендантскую дачу на санях. Здесь раненого переложили в карету, отвезли домой на набережную Мойки, и вызвали врачей.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6" y="1383957"/>
            <a:ext cx="5198075" cy="31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9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Александр Сергеевич Пушкин</vt:lpstr>
      <vt:lpstr>Русский поэт</vt:lpstr>
      <vt:lpstr>Происхождение </vt:lpstr>
      <vt:lpstr>Детство - юность  </vt:lpstr>
      <vt:lpstr>Молодость </vt:lpstr>
      <vt:lpstr>На юге (1820—1824) </vt:lpstr>
      <vt:lpstr>Пушкин в Крыму </vt:lpstr>
      <vt:lpstr>Ссылка</vt:lpstr>
      <vt:lpstr>Гибель </vt:lpstr>
      <vt:lpstr>Вклад Пушкина в русскую и мировую культуру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User</dc:creator>
  <cp:lastModifiedBy>User</cp:lastModifiedBy>
  <cp:revision>20</cp:revision>
  <dcterms:created xsi:type="dcterms:W3CDTF">2017-09-24T05:17:21Z</dcterms:created>
  <dcterms:modified xsi:type="dcterms:W3CDTF">2017-09-24T10:11:33Z</dcterms:modified>
</cp:coreProperties>
</file>