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5" r:id="rId5"/>
    <p:sldId id="296" r:id="rId6"/>
    <p:sldId id="306" r:id="rId7"/>
    <p:sldId id="294" r:id="rId8"/>
    <p:sldId id="317" r:id="rId9"/>
    <p:sldId id="318" r:id="rId10"/>
    <p:sldId id="319" r:id="rId11"/>
    <p:sldId id="320" r:id="rId12"/>
    <p:sldId id="314" r:id="rId13"/>
    <p:sldId id="321" r:id="rId14"/>
    <p:sldId id="324" r:id="rId15"/>
    <p:sldId id="322" r:id="rId16"/>
    <p:sldId id="323" r:id="rId17"/>
    <p:sldId id="310" r:id="rId18"/>
    <p:sldId id="325" r:id="rId19"/>
    <p:sldId id="326" r:id="rId20"/>
    <p:sldId id="316" r:id="rId21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879" autoAdjust="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05.09.2023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05.09.2023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8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135421"/>
            <a:ext cx="6693408" cy="108813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Художник и зрители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73B9435-50A5-AA45-9C0E-A0B743F38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3428999"/>
            <a:ext cx="2999232" cy="199129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ИЗО 2 класс</a:t>
            </a:r>
          </a:p>
          <a:p>
            <a:r>
              <a:rPr lang="ru-RU" dirty="0"/>
              <a:t>МОУ «СОШ № 48»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Бордачева  Ю. Г. </a:t>
            </a:r>
          </a:p>
          <a:p>
            <a:r>
              <a:rPr lang="ru-RU" dirty="0"/>
              <a:t>Магнитогорск 2023   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FFA2E-DA26-1720-9D0D-9B58A3AA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2">
            <a:noAutofit/>
          </a:bodyPr>
          <a:lstStyle/>
          <a:p>
            <a:r>
              <a:rPr lang="ru-RU" sz="2400" dirty="0"/>
              <a:t>Отгадай загадку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Нам экскурсовод сказал,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Как пройти в такой-то зал.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Мумию мы посмотрели,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В чем ходили, разглядели.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Даже мамонт здесь стоит,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Глаз закрыл, как будто спит.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Если ты не ротозей,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То иди скорей в …</a:t>
            </a:r>
          </a:p>
        </p:txBody>
      </p:sp>
    </p:spTree>
    <p:extLst>
      <p:ext uri="{BB962C8B-B14F-4D97-AF65-F5344CB8AC3E}">
        <p14:creationId xmlns:p14="http://schemas.microsoft.com/office/powerpoint/2010/main" val="46526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F8836BC-29A0-BDA6-6882-658D16A1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Эрмитаж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BEC90-1BAA-B2D8-06C3-030D66674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25EFC6E-968D-C9EE-3AD2-0D3967D119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0D1589-8E3D-F6BC-B236-BB4D5AFAB9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11</a:t>
            </a:fld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B1A080-5170-A894-9B0D-56B5FD6DE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20" y="1441954"/>
            <a:ext cx="7810959" cy="49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4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4B3BEB-CB72-6600-AB5D-BA6990144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30" y="1455573"/>
            <a:ext cx="7351740" cy="490116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C27D13A-F1A4-89AE-D15A-963CFC98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Третьяковская галерея</a:t>
            </a:r>
          </a:p>
        </p:txBody>
      </p:sp>
    </p:spTree>
    <p:extLst>
      <p:ext uri="{BB962C8B-B14F-4D97-AF65-F5344CB8AC3E}">
        <p14:creationId xmlns:p14="http://schemas.microsoft.com/office/powerpoint/2010/main" val="73934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85CAF4A-C990-8FFB-0089-51ACD04F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Магнитогорская картинная галерея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9B0412F-BC60-F700-2FF5-4258C69C26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FBAAEB1-A5A5-0A14-C1A9-2D3C5F0C5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13</a:t>
            </a:fld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246B80-641A-6B73-3ACB-202C82F4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127" y="1432288"/>
            <a:ext cx="7659936" cy="51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9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Задание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965" y="3067786"/>
            <a:ext cx="2405435" cy="1735568"/>
          </a:xfrm>
        </p:spPr>
        <p:txBody>
          <a:bodyPr rtlCol="0"/>
          <a:lstStyle>
            <a:defPPr>
              <a:defRPr lang="ru-MO"/>
            </a:defPPr>
          </a:lstStyle>
          <a:p>
            <a:pPr marL="0" indent="0" rtl="0">
              <a:lnSpc>
                <a:spcPct val="100000"/>
              </a:lnSpc>
              <a:buNone/>
            </a:pPr>
            <a:r>
              <a:rPr lang="ru-RU" dirty="0">
                <a:solidFill>
                  <a:schemeClr val="accent3"/>
                </a:solidFill>
                <a:latin typeface="Franklin Gothic Demi" panose="020B0703020102020204" pitchFamily="34" charset="0"/>
                <a:cs typeface="Calibri"/>
              </a:rPr>
              <a:t>Выполните рисунок на тему: «Воспоминание о лете»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3CB87A-B07E-4BDF-4607-9FF7F5D65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712" y="2508504"/>
            <a:ext cx="4352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5C69A3-0983-5667-D244-FDB264C2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BE42D9-35F6-82FA-24DC-369EB0B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15</a:t>
            </a:fld>
            <a:endParaRPr lang="ru-RU" noProof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FACB80-7019-3BF4-4659-EA5786EBC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4" t="1" r="-619" b="5445"/>
          <a:stretch/>
        </p:blipFill>
        <p:spPr>
          <a:xfrm>
            <a:off x="2633032" y="584254"/>
            <a:ext cx="7744857" cy="56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EC3F358-A68E-03BA-926D-E5181BC4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D571434-B251-42F5-B9FE-2F914845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16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C59DAF-1C83-F2E3-91F8-18A2E765B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0"/>
            <a:ext cx="952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8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491" y="136525"/>
            <a:ext cx="4040574" cy="1769393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cs typeface="Times New Roman"/>
              </a:rPr>
              <a:t>Художник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6BF8A8D0-9BB1-4CE4-319F-B89FF39967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/>
          <a:srcRect l="9646" t="3451" r="9199"/>
          <a:stretch/>
        </p:blipFill>
        <p:spPr>
          <a:xfrm>
            <a:off x="7026283" y="2028407"/>
            <a:ext cx="4772782" cy="3761751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2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50A838F-2D0F-64E1-0C50-A31E74E23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Художник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3095740"/>
            <a:ext cx="8607827" cy="165253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3200" dirty="0">
                <a:latin typeface="Franklin Gothic Demi" panose="020B0703020102020204" pitchFamily="34" charset="0"/>
              </a:rPr>
              <a:t>Человек, который изображает, создаёт, украшает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549" y="407520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Зрители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Возможности для реализации в облаке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Итерационные подходы к корпоративной стратегии</a:t>
            </a:r>
          </a:p>
          <a:p>
            <a:pPr rtl="0"/>
            <a:r>
              <a:rPr lang="ru-RU"/>
              <a:t>Создание структуры управления изнутри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E005EF7C-A2F0-7190-E38B-170BE5DE89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45956" y="2770188"/>
            <a:ext cx="4953151" cy="15541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840556-1A2D-8F40-A8D6-B1201786E6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15" r="21295"/>
          <a:stretch/>
        </p:blipFill>
        <p:spPr>
          <a:xfrm>
            <a:off x="5244028" y="1464693"/>
            <a:ext cx="6312665" cy="51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0CFE8-F74B-3C8B-9C2C-14300DBE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55C62FE-A5C2-080D-2283-FC8E1DBE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079" y="1168726"/>
            <a:ext cx="7165842" cy="5370186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454EA5-45FC-3E1D-2E4F-C85375586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1864605" cy="365125"/>
          </a:xfrm>
        </p:spPr>
        <p:txBody>
          <a:bodyPr/>
          <a:lstStyle/>
          <a:p>
            <a:pPr rtl="0"/>
            <a:r>
              <a:rPr lang="ru-RU" noProof="0" dirty="0"/>
              <a:t>Художник     и зрители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3C6DE8-F993-B9E7-E872-4384C22EA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710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983AE-6D1A-8CF9-5CD6-19E217EAB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Зритель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535DCA-3620-FC05-664D-B3F63B72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Человек, который рассматривает, любуется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8628B3-15F9-CF46-3089-5747CC6CD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8895F1-2802-B8BC-D943-CA41CEAA7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925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F70826-AB41-34EF-68BD-A2CA39F2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0B6E7D-92A9-4CE7-915B-4966EF15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10AC97-1905-3849-9693-0F5187228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6525"/>
            <a:ext cx="8886346" cy="66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9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BBE43EB-2C2B-65F2-7D6C-414D8531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B42CA2-BBFD-84E4-5814-5255C510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8</a:t>
            </a:fld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A54954-C09B-F8AE-7A91-545315134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95325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1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206400"/>
            <a:ext cx="8705088" cy="200253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Чтобы быть хорошим художником нужно много учиться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860" y="1668734"/>
            <a:ext cx="941832" cy="193675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“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2749" y="3437160"/>
            <a:ext cx="945473" cy="193675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{1C0755CC-C282-4C57-B05D-3464EEA7E0C5}tf56410444_win32</Template>
  <TotalTime>47</TotalTime>
  <Words>184</Words>
  <Application>Microsoft Office PowerPoint</Application>
  <PresentationFormat>Широкоэкранный</PresentationFormat>
  <Paragraphs>58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Baskerville</vt:lpstr>
      <vt:lpstr>Calibri</vt:lpstr>
      <vt:lpstr>Franklin Gothic Demi</vt:lpstr>
      <vt:lpstr>Gill Sans Light</vt:lpstr>
      <vt:lpstr>Gill Sans Nova</vt:lpstr>
      <vt:lpstr>Gill Sans Nova Light</vt:lpstr>
      <vt:lpstr>Times New Roman</vt:lpstr>
      <vt:lpstr>Тема Office</vt:lpstr>
      <vt:lpstr>Художник и зрители</vt:lpstr>
      <vt:lpstr>Художник</vt:lpstr>
      <vt:lpstr>Художник</vt:lpstr>
      <vt:lpstr>Зрители</vt:lpstr>
      <vt:lpstr>Презентация PowerPoint</vt:lpstr>
      <vt:lpstr>Зритель</vt:lpstr>
      <vt:lpstr>Презентация PowerPoint</vt:lpstr>
      <vt:lpstr>Презентация PowerPoint</vt:lpstr>
      <vt:lpstr>Чтобы быть хорошим художником нужно много учиться</vt:lpstr>
      <vt:lpstr>Отгадай загадку  Нам экскурсовод сказал,  Как пройти в такой-то зал.  Мумию мы посмотрели,  В чем ходили, разглядели.  Даже мамонт здесь стоит,  Глаз закрыл, как будто спит.  Если ты не ротозей,  То иди скорей в …</vt:lpstr>
      <vt:lpstr>Эрмитаж</vt:lpstr>
      <vt:lpstr>Третьяковская галерея</vt:lpstr>
      <vt:lpstr>Магнитогорская картинная галерея</vt:lpstr>
      <vt:lpstr>Задание</vt:lpstr>
      <vt:lpstr>Презентация PowerPoint</vt:lpstr>
      <vt:lpstr>Презентация PowerPoint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 и зрители</dc:title>
  <dc:creator>Юля</dc:creator>
  <cp:lastModifiedBy>Юля</cp:lastModifiedBy>
  <cp:revision>3</cp:revision>
  <dcterms:created xsi:type="dcterms:W3CDTF">2023-09-05T15:41:14Z</dcterms:created>
  <dcterms:modified xsi:type="dcterms:W3CDTF">2023-09-05T16:30:59Z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