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4" r:id="rId4"/>
    <p:sldId id="275" r:id="rId5"/>
    <p:sldId id="276" r:id="rId6"/>
    <p:sldId id="260" r:id="rId7"/>
    <p:sldId id="279" r:id="rId8"/>
    <p:sldId id="280" r:id="rId9"/>
    <p:sldId id="261" r:id="rId10"/>
    <p:sldId id="262" r:id="rId11"/>
    <p:sldId id="263" r:id="rId12"/>
    <p:sldId id="264" r:id="rId13"/>
    <p:sldId id="265" r:id="rId14"/>
    <p:sldId id="267" r:id="rId15"/>
    <p:sldId id="281" r:id="rId16"/>
    <p:sldId id="282" r:id="rId17"/>
    <p:sldId id="268" r:id="rId18"/>
    <p:sldId id="269" r:id="rId19"/>
    <p:sldId id="270" r:id="rId20"/>
    <p:sldId id="271" r:id="rId21"/>
    <p:sldId id="272" r:id="rId22"/>
    <p:sldId id="273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838199"/>
          </a:xfrm>
        </p:spPr>
        <p:txBody>
          <a:bodyPr/>
          <a:lstStyle/>
          <a:p>
            <a:r>
              <a:rPr lang="ru-RU" dirty="0" smtClean="0"/>
              <a:t>Иллюзии</a:t>
            </a:r>
            <a:endParaRPr lang="ru-RU" dirty="0"/>
          </a:p>
        </p:txBody>
      </p:sp>
      <p:pic>
        <p:nvPicPr>
          <p:cNvPr id="4" name="Содержимое 3" descr="Самые крутые оптические иллюзии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6400800" cy="411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Смотрите в центр на чёрную точку - цветные пятна должны исчезнуть.</a:t>
            </a:r>
            <a:endParaRPr lang="ru-RU" dirty="0"/>
          </a:p>
        </p:txBody>
      </p:sp>
      <p:pic>
        <p:nvPicPr>
          <p:cNvPr id="4" name="Содержимое 3" descr="Самые крутые оптические иллюзи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5943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Смотрите не отрываясь на крестик. Увидели зелёные пятна? А ведь ничего зелёного тут нет. </a:t>
            </a:r>
            <a:endParaRPr lang="ru-RU" sz="3200" dirty="0"/>
          </a:p>
        </p:txBody>
      </p:sp>
      <p:pic>
        <p:nvPicPr>
          <p:cNvPr id="4" name="Содержимое 3" descr="Самые крутые оптические иллюзи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0"/>
            <a:ext cx="5195888" cy="506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из оранжевых кругов больше?</a:t>
            </a:r>
            <a:endParaRPr lang="ru-RU" dirty="0"/>
          </a:p>
        </p:txBody>
      </p:sp>
      <p:pic>
        <p:nvPicPr>
          <p:cNvPr id="4" name="Содержимое 3" descr="Самые крутые оптические иллюзи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7239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из оранжевых кругов больше?</a:t>
            </a:r>
            <a:endParaRPr lang="ru-RU" dirty="0"/>
          </a:p>
        </p:txBody>
      </p:sp>
      <p:pic>
        <p:nvPicPr>
          <p:cNvPr id="4" name="Содержимое 3" descr="Самые крутые оптические иллюзи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716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Все точки на этом изображении на самом деле белые, но некоторые выглядят черными.</a:t>
            </a:r>
            <a:endParaRPr lang="ru-RU" sz="3200" dirty="0"/>
          </a:p>
        </p:txBody>
      </p:sp>
      <p:pic>
        <p:nvPicPr>
          <p:cNvPr id="4" name="Содержимое 3" descr="Самые крутые оптические иллюзи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Фрактальная иллюзия</a:t>
            </a:r>
            <a:endParaRPr lang="ru-RU" dirty="0"/>
          </a:p>
        </p:txBody>
      </p:sp>
      <p:pic>
        <p:nvPicPr>
          <p:cNvPr id="4" name="Содержимое 3" descr="fractal_illusion.jpg (58976 bytes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974" y="1556792"/>
            <a:ext cx="335924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91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Видите волны?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psy.msu.ru/illusion/moving/wav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4712742" cy="462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12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Это изображение на самом деле неподвижно, но наш мозг заставляет нас думать, что оно движется.</a:t>
            </a:r>
            <a:endParaRPr lang="ru-RU" sz="3200" dirty="0"/>
          </a:p>
        </p:txBody>
      </p:sp>
      <p:pic>
        <p:nvPicPr>
          <p:cNvPr id="4" name="Содержимое 3" descr="Самые крутые оптические иллюзи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652250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Это изображение на самом деле неподвижно, но наш мозг заставляет нас думать, что оно движется.</a:t>
            </a:r>
            <a:endParaRPr lang="ru-RU" sz="3200" dirty="0"/>
          </a:p>
        </p:txBody>
      </p:sp>
      <p:pic>
        <p:nvPicPr>
          <p:cNvPr id="4" name="Содержимое 3" descr="Самые крутые оптические иллюзи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792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Это изображение на самом деле неподвижно, но наш мозг заставляет нас думать, что оно движется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Самые крутые оптические иллюзи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39094"/>
            <a:ext cx="6629400" cy="491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Человек на заднем плане и карлик на переднем - одного роста.</a:t>
            </a:r>
            <a:endParaRPr lang="ru-RU" dirty="0"/>
          </a:p>
        </p:txBody>
      </p:sp>
      <p:pic>
        <p:nvPicPr>
          <p:cNvPr id="4" name="Содержимое 3" descr="Самые крутые оптические иллюзи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6019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Эти круги на самом деле идеально ровные и не соприкасаются друг с другом </a:t>
            </a:r>
            <a:endParaRPr lang="ru-RU" sz="3600" dirty="0"/>
          </a:p>
        </p:txBody>
      </p:sp>
      <p:pic>
        <p:nvPicPr>
          <p:cNvPr id="4" name="Содержимое 3" descr="Самые крутые оптические иллюзи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576" y="1600200"/>
            <a:ext cx="541002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Эти круги на самом деле идеально ровные и не соприкасаются друг с другом </a:t>
            </a:r>
            <a:endParaRPr lang="ru-RU" sz="3600" dirty="0"/>
          </a:p>
        </p:txBody>
      </p:sp>
      <p:pic>
        <p:nvPicPr>
          <p:cNvPr id="4" name="Содержимое 3" descr="Самые крутые оптические иллюзи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576" y="1600200"/>
            <a:ext cx="533382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pic>
        <p:nvPicPr>
          <p:cNvPr id="4" name="Содержимое 3" descr="https://pp.vk.me/c631620/v631620417/4dc6d/v3r40n28EHM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9668" y="1600200"/>
            <a:ext cx="563413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846909" cy="5435626"/>
          </a:xfrm>
        </p:spPr>
      </p:pic>
    </p:spTree>
    <p:extLst>
      <p:ext uri="{BB962C8B-B14F-4D97-AF65-F5344CB8AC3E}">
        <p14:creationId xmlns:p14="http://schemas.microsoft.com/office/powerpoint/2010/main" val="2140537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Иллюзии перевернутых картинок</a:t>
            </a:r>
            <a:endParaRPr lang="ru-RU" dirty="0"/>
          </a:p>
        </p:txBody>
      </p:sp>
      <p:pic>
        <p:nvPicPr>
          <p:cNvPr id="4" name="Содержимое 3" descr="med1.gif (5496 bytes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3600400" cy="366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med1.gif (5496 bytes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292080" y="1556792"/>
            <a:ext cx="324036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35696" y="551723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молодая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5517232"/>
            <a:ext cx="1314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старая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8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Веселый заяц и злой фокусник</a:t>
            </a:r>
            <a:endParaRPr lang="ru-RU" dirty="0"/>
          </a:p>
        </p:txBody>
      </p:sp>
      <p:pic>
        <p:nvPicPr>
          <p:cNvPr id="4" name="Содержимое 3" descr="fokusnik2.gif (2633 bytes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3960440" cy="456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okusnik2.gif (2633 bytes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076056" y="1412776"/>
            <a:ext cx="3600399" cy="456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89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Профессор и студент</a:t>
            </a:r>
            <a:endParaRPr lang="ru-RU" dirty="0"/>
          </a:p>
        </p:txBody>
      </p:sp>
      <p:pic>
        <p:nvPicPr>
          <p:cNvPr id="4" name="Содержимое 3" descr="professor2.gif (9132 bytes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81642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rofessor2.gif (9132 bytes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4860032" y="1556792"/>
            <a:ext cx="36724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8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из горизонтальных отрезков длиннее?</a:t>
            </a:r>
            <a:endParaRPr lang="ru-RU" dirty="0"/>
          </a:p>
        </p:txBody>
      </p:sp>
      <p:pic>
        <p:nvPicPr>
          <p:cNvPr id="4" name="Содержимое 3" descr="Самые крутые оптические иллюзи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6324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spc="-300" dirty="0" smtClean="0"/>
              <a:t>Иллюзия перспективы. </a:t>
            </a:r>
            <a:br>
              <a:rPr lang="ru-RU" sz="4000" spc="-300" dirty="0" smtClean="0"/>
            </a:br>
            <a:r>
              <a:rPr lang="ru-RU" sz="4000" spc="-300" dirty="0" smtClean="0"/>
              <a:t>Какой из параллелепипедов больше?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rectangle.gif (4829 bytes)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00200"/>
            <a:ext cx="8229600" cy="470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45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Иллюзия кинескопа.</a:t>
            </a:r>
            <a:br>
              <a:rPr lang="ru-RU" dirty="0" smtClean="0"/>
            </a:br>
            <a:r>
              <a:rPr lang="ru-RU" sz="3600" dirty="0" smtClean="0"/>
              <a:t>Какая из красных линий длиннее?</a:t>
            </a:r>
            <a:endParaRPr lang="ru-RU" sz="3600" dirty="0"/>
          </a:p>
        </p:txBody>
      </p:sp>
      <p:pic>
        <p:nvPicPr>
          <p:cNvPr id="4" name="Содержимое 3" descr="cinescope.jpg (4711 bytes)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00200"/>
            <a:ext cx="8229600" cy="470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1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Круги имеют один и тот же оттенок серого.</a:t>
            </a:r>
            <a:endParaRPr lang="ru-RU" dirty="0"/>
          </a:p>
        </p:txBody>
      </p:sp>
      <p:pic>
        <p:nvPicPr>
          <p:cNvPr id="4" name="Содержимое 3" descr="Самые крутые оптические иллюзи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95600"/>
            <a:ext cx="8686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189</Words>
  <Application>Microsoft Office PowerPoint</Application>
  <PresentationFormat>Экран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Иллюзии</vt:lpstr>
      <vt:lpstr>Человек на заднем плане и карлик на переднем - одного роста.</vt:lpstr>
      <vt:lpstr>Иллюзии перевернутых картинок</vt:lpstr>
      <vt:lpstr>Веселый заяц и злой фокусник</vt:lpstr>
      <vt:lpstr>Профессор и студент</vt:lpstr>
      <vt:lpstr>Какой из горизонтальных отрезков длиннее?</vt:lpstr>
      <vt:lpstr> Иллюзия перспективы.  Какой из параллелепипедов больше? </vt:lpstr>
      <vt:lpstr>Иллюзия кинескопа. Какая из красных линий длиннее?</vt:lpstr>
      <vt:lpstr>Круги имеют один и тот же оттенок серого.</vt:lpstr>
      <vt:lpstr>Смотрите в центр на чёрную точку - цветные пятна должны исчезнуть.</vt:lpstr>
      <vt:lpstr>Смотрите не отрываясь на крестик. Увидели зелёные пятна? А ведь ничего зелёного тут нет. </vt:lpstr>
      <vt:lpstr>Какой из оранжевых кругов больше?</vt:lpstr>
      <vt:lpstr>Какой из оранжевых кругов больше?</vt:lpstr>
      <vt:lpstr>Все точки на этом изображении на самом деле белые, но некоторые выглядят черными.</vt:lpstr>
      <vt:lpstr>Фрактальная иллюзия</vt:lpstr>
      <vt:lpstr>Видите волны?  </vt:lpstr>
      <vt:lpstr>Это изображение на самом деле неподвижно, но наш мозг заставляет нас думать, что оно движется.</vt:lpstr>
      <vt:lpstr>Это изображение на самом деле неподвижно, но наш мозг заставляет нас думать, что оно движется.</vt:lpstr>
      <vt:lpstr>Это изображение на самом деле неподвижно, но наш мозг заставляет нас думать, что оно движется.</vt:lpstr>
      <vt:lpstr>Эти круги на самом деле идеально ровные и не соприкасаются друг с другом </vt:lpstr>
      <vt:lpstr>Эти круги на самом деле идеально ровные и не соприкасаются друг с другом 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Иллюзии</dc:title>
  <dc:creator>User</dc:creator>
  <cp:lastModifiedBy>User</cp:lastModifiedBy>
  <cp:revision>8</cp:revision>
  <dcterms:created xsi:type="dcterms:W3CDTF">2017-03-12T04:05:27Z</dcterms:created>
  <dcterms:modified xsi:type="dcterms:W3CDTF">2021-04-07T22:12:47Z</dcterms:modified>
</cp:coreProperties>
</file>