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E5561A7-3FEC-47EB-8EB6-DF467435C033}">
          <p14:sldIdLst>
            <p14:sldId id="256"/>
            <p14:sldId id="257"/>
            <p14:sldId id="258"/>
            <p14:sldId id="261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7502C-57F4-4E55-820B-1D7B72321617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D2BB4-A2F4-4A88-8CCF-0330F326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26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55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9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3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8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7867" y="1727200"/>
            <a:ext cx="5176136" cy="23236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 весной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6903155" cy="109689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Учитель – логопед        </a:t>
            </a:r>
          </a:p>
          <a:p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Федина Лилия Александровн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578" y="598311"/>
            <a:ext cx="611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компенсирующего вида № 146»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г.Саратова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омашние животные: виды, происхождение, интересные факт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36" y="3873150"/>
            <a:ext cx="5499936" cy="27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7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Козёл, коза, козлёнок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6" y="2212622"/>
            <a:ext cx="8822446" cy="3862607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бородка, шерсть и ножки,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Ушки, хвост, а также рожки.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я блею, не пою -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тебе даю.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такая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егоза!И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бодаюсь, я 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(коза)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сарае , или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хлеве. 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весна и появляется молодая травка, коз выгоняют пастись на луг.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156" y="1360311"/>
            <a:ext cx="5156655" cy="36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Пёс, собака, щенок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Заворчал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замок,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 у двери поперёк,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медали на груди.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 дом не заходи.(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собака)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живут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075" y="1270000"/>
            <a:ext cx="4751904" cy="40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 стихотворение М.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подарок, да какой!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игрушка, не картинка 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Песик маленький, живой.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 мягкие, как тряпки,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 — как пуговка звонка,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Неуверенные лапки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Разъезжаются слегка.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Шелковистой теплой спинкой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Жмется ласково к ногам...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игрушку, не картинку 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подарили нам!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594" y="1930400"/>
            <a:ext cx="5343408" cy="40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Сочини сказку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4" y="2160588"/>
            <a:ext cx="4820355" cy="388077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однажды домашние животные на хозяйском дворе и начали спорить, кто из них самый нужный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человека”.Каждый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доказывал, что именно он – самое полезное.  Вспомни , какую пользу приносит каждое животное,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сочинить сказку “Спор домашних животных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178" y="1585921"/>
            <a:ext cx="4583289" cy="41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 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представлений о домашних животных, их внешнем виде и образе жизни;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расширение, уточнение и активизация словаря по теме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(кошка, кот, котенок, собака, пес, щенок, корова, бык, коза, козел, козленок, лошадь, свинья, кормить, поить, чистить, ухаживать, большой, маленький, добрый, забавный, смешной, веселый).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фонематического слуха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 стихотворения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составлению тематической сказки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4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пары слов. Если есть такое животное - поднимите руку, если нет – не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поднимаете: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БАРАН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ОВЦА  - ОВСА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ПЫК - БЫК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 - КОЗА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ВЕРБЛЮД-САЛЮТ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ОСЁЛ- РАССОЛ</a:t>
            </a: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домашних животных мы сегодня  поговорим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О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у домашних животных появляются детеныши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75" y="2020712"/>
            <a:ext cx="8328192" cy="421075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21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Свинья, кабан,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2401"/>
            <a:ext cx="4984246" cy="4618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/>
              <a:t>Загадка: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/>
              <a:t>Кто </a:t>
            </a:r>
            <a:r>
              <a:rPr lang="ru-RU" i="1" dirty="0"/>
              <a:t>имеет пятачок,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Не зажатый в кулачок?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На ногах его копытца.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Ест и пьёт он из корытца. (свинья)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весна и появляется молодая травка, свиней выгоняют пастись на лужайки. Жилище свиней называется свинарник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1178577"/>
            <a:ext cx="4293698" cy="41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Кот, кошка, котята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294488" cy="3687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u="sng" dirty="0" smtClean="0"/>
              <a:t>Загадка: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Мордочка </a:t>
            </a:r>
            <a:r>
              <a:rPr lang="ru-RU" i="1" dirty="0"/>
              <a:t>усатая,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Шубка полосатая,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Часто умывается,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А с водой не </a:t>
            </a:r>
            <a:r>
              <a:rPr lang="ru-RU" i="1" dirty="0" smtClean="0"/>
              <a:t>знается </a:t>
            </a:r>
            <a:r>
              <a:rPr lang="ru-RU" i="1" dirty="0"/>
              <a:t>(</a:t>
            </a:r>
            <a:r>
              <a:rPr lang="ru-RU" b="1" i="1" dirty="0"/>
              <a:t>кошка) </a:t>
            </a:r>
            <a:endParaRPr lang="ru-RU" i="1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Кошки круглый год живут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доме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35" y="1371601"/>
            <a:ext cx="5057422" cy="44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Бык, корова,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телёнок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неё рога, копыта,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всех глядит сердито,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добрей она щенка,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нальёт нам молока. (корова)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на ферме или в хлеву, в коровниках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весной едят сено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силос.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делают так: закладывают траву в особые силосные башни, воздух туда не проходит. Трава там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бочке. И вот квашеная трава называется силосом. . Весной,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коровы едят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067" y="1270000"/>
            <a:ext cx="5219104" cy="3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Конь, лошадь, жеребёнок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мчится?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Пыль из-под копыт клубится,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Грива шелковая вьется,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Ржанье звонкое несется: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убегу я далеко!»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узнали вы, ребятки?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резвая … (лошадка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весна и появляется молодая травка, лошадей выгоняют пастись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 живут в конюшне.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00" y="1270000"/>
            <a:ext cx="4450922" cy="38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Баран, овца, ягнёнок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варежки бабуля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и внучки Юли,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Свяжет свитер для отца.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шерсть ей даст….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(овца)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овчарне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наступает весна и появляется молодая травка, овец выгоняют пастись на луг.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358" y="1270000"/>
            <a:ext cx="5525910" cy="36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399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Аспект</vt:lpstr>
      <vt:lpstr>Домашние животные весной </vt:lpstr>
      <vt:lpstr>Старший дошкольный возраст Коррекционно-образовательные задачи: </vt:lpstr>
      <vt:lpstr>Прослушайте пары слов. Если есть такое животное - поднимите руку, если нет – не поднимаете: </vt:lpstr>
      <vt:lpstr>Весной…</vt:lpstr>
      <vt:lpstr>Свинья, кабан, поросята </vt:lpstr>
      <vt:lpstr>Кот, кошка, котята </vt:lpstr>
      <vt:lpstr>Бык, корова, телёнок</vt:lpstr>
      <vt:lpstr>Конь, лошадь, жеребёнок </vt:lpstr>
      <vt:lpstr>Баран, овца, ягнёнок </vt:lpstr>
      <vt:lpstr>Козёл, коза, козлёнок </vt:lpstr>
      <vt:lpstr>Пёс, собака, щенок </vt:lpstr>
      <vt:lpstr>Задание №1: Послушай и запомни стихотворение М. Стремина «Подарок» </vt:lpstr>
      <vt:lpstr>Задание №2: Сочини сказку «Спор домашних животных».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</cp:revision>
  <dcterms:created xsi:type="dcterms:W3CDTF">2020-04-03T16:59:05Z</dcterms:created>
  <dcterms:modified xsi:type="dcterms:W3CDTF">2021-09-20T08:49:37Z</dcterms:modified>
</cp:coreProperties>
</file>