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Викторина по физике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«Вести с полей»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Весной перед посадкой семян или рассады  землю вспахивают. Так же поступают и осенью после сбора урожая. Для каких целей это делают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каких целей вокруг полей высаживаются лесопосадки?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Каким образом магнитом можно очистить зерно от сорняков?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«Модный приговор»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Модельеры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рекомендуют грамотно подбирать одежду. Например, полным людям не рекомендуется одежда с горизонтальными полосами; мужчинам с узкими плечами – костюмы из ткани «в диагональ» и т.п. На чем основаны их рекомендации?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Какого цвета ткани лучше использовать для пошива летней одежды?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Лабутены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красивая обувь, но совсем не полезная для здоровья женщин, а особенно молодых девушек.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Почему?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 вкусной и здоровой пище»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 семье одни любят сильно соленые огурцы, а другие – малосольные. Как поступить бабушке, чтобы угодить всем членам семьи?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Почему не стоит консервировать грибы, мясо, рыбу в домашних условиях? Что делают на консервных заводах, чтобы консервированные продукты были безопасными для потребителей?</a:t>
            </a:r>
          </a:p>
          <a:p>
            <a:pPr lvl="0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Почему газированные напитки нужно хранить в прохладном месте?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 о погоде…»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Почему в ветреную погоду нам холодно?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Почему тучи темные, а облака белые?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Почему в солнечный день зимой морозно и холодно, а во время снегопада температура становится выше?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«Квартирный вопрос»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 проводка предпочтительнее в квартире: медная или алюминиевая? Почему?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Зачем окна делают с двойными или даже тройными стеклопакетами?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в домах, построенный из кирпичей, имеющих внутри полости, теплее?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«Юморина»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картинках представлены шутки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физиков. Объясните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эти шутки с точки зрения физики.</a:t>
            </a:r>
          </a:p>
          <a:p>
            <a:endParaRPr lang="ru-RU" dirty="0"/>
          </a:p>
        </p:txBody>
      </p:sp>
      <p:pic>
        <p:nvPicPr>
          <p:cNvPr id="1638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6248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09600"/>
            <a:ext cx="6629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077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325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Викторина по физике</vt:lpstr>
      <vt:lpstr>1. «Вести с полей» </vt:lpstr>
      <vt:lpstr>2. «Модный приговор» </vt:lpstr>
      <vt:lpstr>3. «О вкусной и здоровой пище» </vt:lpstr>
      <vt:lpstr>4. «И о погоде…» </vt:lpstr>
      <vt:lpstr>5. «Квартирный вопрос» </vt:lpstr>
      <vt:lpstr>6. «Юморина»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4</cp:revision>
  <dcterms:created xsi:type="dcterms:W3CDTF">2022-12-06T10:01:01Z</dcterms:created>
  <dcterms:modified xsi:type="dcterms:W3CDTF">2022-12-07T05:20:46Z</dcterms:modified>
</cp:coreProperties>
</file>