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3" r:id="rId5"/>
    <p:sldId id="265" r:id="rId6"/>
    <p:sldId id="260" r:id="rId7"/>
    <p:sldId id="267" r:id="rId8"/>
    <p:sldId id="262" r:id="rId9"/>
    <p:sldId id="264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DC13-91CC-4046-B8AD-D892CC6F0C5A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C32-BE3B-42C8-809D-C147870B2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DC13-91CC-4046-B8AD-D892CC6F0C5A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C32-BE3B-42C8-809D-C147870B2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DC13-91CC-4046-B8AD-D892CC6F0C5A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C32-BE3B-42C8-809D-C147870B2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DC13-91CC-4046-B8AD-D892CC6F0C5A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C32-BE3B-42C8-809D-C147870B2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DC13-91CC-4046-B8AD-D892CC6F0C5A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C32-BE3B-42C8-809D-C147870B2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DC13-91CC-4046-B8AD-D892CC6F0C5A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C32-BE3B-42C8-809D-C147870B2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DC13-91CC-4046-B8AD-D892CC6F0C5A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C32-BE3B-42C8-809D-C147870B2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DC13-91CC-4046-B8AD-D892CC6F0C5A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C32-BE3B-42C8-809D-C147870B2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DC13-91CC-4046-B8AD-D892CC6F0C5A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C32-BE3B-42C8-809D-C147870B2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DC13-91CC-4046-B8AD-D892CC6F0C5A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C32-BE3B-42C8-809D-C147870B2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DC13-91CC-4046-B8AD-D892CC6F0C5A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3C32-BE3B-42C8-809D-C147870B2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4DC13-91CC-4046-B8AD-D892CC6F0C5A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53C32-BE3B-42C8-809D-C147870B2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ердце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Викторина                                                      « Поговорим о театре!»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рдц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772400" cy="3312368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актрисе, и актеру,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(Будь обычный он, иль мим)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Очень внешность изменяет 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Макияж искусный – …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16016" y="4797152"/>
            <a:ext cx="3168352" cy="10081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грим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5182124a997cef2dd8f71839b92ed30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3" y="908720"/>
            <a:ext cx="6912768" cy="54006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рдц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4032447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Коль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спектакль завершился –</a:t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Слышно «Браво</a:t>
            </a:r>
            <a:r>
              <a:rPr lang="ru-RU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!», </a:t>
            </a:r>
            <a:r>
              <a:rPr lang="ru-RU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комплименты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;</a:t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Всем актёрам, в благодарность, </a:t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Дарим мы…</a:t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491880" y="5445224"/>
            <a:ext cx="5652120" cy="720080"/>
          </a:xfrm>
        </p:spPr>
        <p:txBody>
          <a:bodyPr>
            <a:noAutofit/>
          </a:bodyPr>
          <a:lstStyle/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АПЛОДИСМЕНТЫ</a:t>
            </a:r>
            <a:b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рдц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кинотеатре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– широкий экран,</a:t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В цирке – манеж иль арена.</a:t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Ну, а в театре, обычном театре,</a:t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Площадка особая - …</a:t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16016" y="5445224"/>
            <a:ext cx="3168352" cy="72008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сцена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рдц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3456384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длинный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вдруг спектакль –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Есть антракт в нём непременно.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краткий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перерывчик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Словно в школе…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16016" y="4941168"/>
            <a:ext cx="3168352" cy="108012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перемена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рдц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Спектакль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славу удался</a:t>
            </a:r>
            <a:b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 публика довольна вся!</a:t>
            </a:r>
            <a:b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Художнику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особые овации</a:t>
            </a:r>
            <a:b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 красочные </a:t>
            </a:r>
            <a:b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 descr="content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836712"/>
            <a:ext cx="6696744" cy="574006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рдц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896543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Порой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театре так нужны,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для спектакля так важны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Такие вещи, что купить,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Доставить выстроить, сложить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сцене просто невозможно.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сделать их подобье можно.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Есть в театре территория,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готовят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95936" y="5445224"/>
            <a:ext cx="3888432" cy="72008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бутафорию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SPM_A0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20688"/>
            <a:ext cx="7196328" cy="554461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рдц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184576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Он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сцене ходит, скачет,</a:t>
            </a:r>
            <a:b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То смеется он, то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плачет                                    Хоть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кого изобразит, —</a:t>
            </a:r>
            <a:b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Мастерством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всех поразит!</a:t>
            </a:r>
            <a:b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И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сложился с давних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пор                                            Вид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профессии —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16016" y="5445224"/>
            <a:ext cx="3168352" cy="72008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актер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КОСТЮМЫ КЛОУН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12776"/>
            <a:ext cx="7056784" cy="504056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рдц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5" y="4406900"/>
            <a:ext cx="3778697" cy="1362075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139951" y="5157192"/>
            <a:ext cx="4354761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кукловод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1192083"/>
            <a:ext cx="5400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Куклу на руку надел,</a:t>
            </a:r>
          </a:p>
          <a:p>
            <a:pPr fontAlgn="base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Замяукал, песню спел,</a:t>
            </a:r>
          </a:p>
          <a:p>
            <a:pPr fontAlgn="base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Поменял перчатку -</a:t>
            </a:r>
          </a:p>
          <a:p>
            <a:pPr fontAlgn="base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Шут сплясал вприсядку!</a:t>
            </a:r>
          </a:p>
          <a:p>
            <a:pPr fontAlgn="base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куклу за собой ведет?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-Ведет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сцене...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Марионет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576262"/>
            <a:ext cx="8572500" cy="570547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рдц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184576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Всеми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он руководит,</a:t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Мыслит, бегает, кричит!</a:t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Он актёров вдохновляет,</a:t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Всем спектаклем управляет,</a:t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Как оркестром дирижер,</a:t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Но зовётся — </a:t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16016" y="5445224"/>
            <a:ext cx="3168352" cy="72008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режиссер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00tqbdb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908720"/>
            <a:ext cx="7200800" cy="554461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рдц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417646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То царём, а то шутом,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Нищим или королём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Стать поможет, например,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Театральный…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23928" y="5445224"/>
            <a:ext cx="3960440" cy="720080"/>
          </a:xfrm>
        </p:spPr>
        <p:txBody>
          <a:bodyPr>
            <a:noAutofit/>
          </a:bodyPr>
          <a:lstStyle/>
          <a:p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костюмер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7_капцова 1й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74750"/>
            <a:ext cx="6984776" cy="506256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54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Викторина                                                      « Поговорим о театре!»</vt:lpstr>
      <vt:lpstr>          В кинотеатре – широкий экран, В цирке – манеж иль арена. Ну, а в театре, обычном театре, Площадка особая - …  </vt:lpstr>
      <vt:lpstr>           Если длинный вдруг спектакль – Есть антракт в нём непременно. Это краткий перерывчик, Словно в школе…     </vt:lpstr>
      <vt:lpstr>              Спектакль на славу удался И публика довольна вся!      Художнику особые овации За красочные   </vt:lpstr>
      <vt:lpstr>          Порой в театре так нужны, А для спектакля так важны Такие вещи, что купить, Доставить выстроить, сложить На сцене просто невозможно. Но сделать их подобье можно. Есть в театре территория, Где готовят     </vt:lpstr>
      <vt:lpstr>             Он по сцене ходит, скачет, То смеется он, то плачет                                    Хоть кого изобразит, —        Мастерством всех поразит!     И сложился с давних пор                                            Вид профессии —   </vt:lpstr>
      <vt:lpstr>            </vt:lpstr>
      <vt:lpstr>        Всеми он руководит, Мыслит, бегает, кричит! Он актёров вдохновляет, Всем спектаклем управляет, Как оркестром дирижер, Но зовётся —        </vt:lpstr>
      <vt:lpstr>           То царём, а то шутом, Нищим или королём Стать поможет, например, Театральный…         </vt:lpstr>
      <vt:lpstr>         И актрисе, и актеру, (Будь обычный он, иль мим) Очень внешность изменяет  Макияж искусный – …    </vt:lpstr>
      <vt:lpstr>          Коль спектакль завершился – Слышно «Браво!»,   комплименты; Всем актёрам, в благодарность,  Дарим мы…    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                                                    « Поговорим о театре!»</dc:title>
  <dc:creator>арара</dc:creator>
  <cp:lastModifiedBy>арара</cp:lastModifiedBy>
  <cp:revision>11</cp:revision>
  <dcterms:created xsi:type="dcterms:W3CDTF">2016-06-14T17:40:17Z</dcterms:created>
  <dcterms:modified xsi:type="dcterms:W3CDTF">2016-06-15T06:48:18Z</dcterms:modified>
</cp:coreProperties>
</file>