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034.radikal.ru/0805/99/7c50855bcb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latin typeface="Franklin Gothic Heavy" panose="020B0903020102020204" pitchFamily="34" charset="0"/>
              </a:rPr>
              <a:t>«Юный каллиграф»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013176"/>
            <a:ext cx="6400800" cy="1752600"/>
          </a:xfrm>
        </p:spPr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Составитель учитель начальных классов Карпова А.С.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2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034.radikal.ru/0805/99/7c50855bcb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574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Franklin Gothic Heavy" panose="020B0903020102020204" pitchFamily="34" charset="0"/>
              </a:rPr>
              <a:t>Напиши </a:t>
            </a:r>
            <a:r>
              <a:rPr lang="ru-RU" dirty="0">
                <a:latin typeface="Franklin Gothic Heavy" panose="020B0903020102020204" pitchFamily="34" charset="0"/>
              </a:rPr>
              <a:t>красиво и аккуратно, без ошибок и без помарок, с соблюдением норм каллиграфического письма и правил переноса слов. </a:t>
            </a:r>
          </a:p>
        </p:txBody>
      </p:sp>
    </p:spTree>
    <p:extLst>
      <p:ext uri="{BB962C8B-B14F-4D97-AF65-F5344CB8AC3E}">
        <p14:creationId xmlns:p14="http://schemas.microsoft.com/office/powerpoint/2010/main" val="268470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034.radikal.ru/0805/99/7c50855bcb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Прошёл дождь. </a:t>
            </a:r>
            <a:r>
              <a:rPr lang="ru-RU" dirty="0"/>
              <a:t>Лучи солнца осветили землю. Л</a:t>
            </a:r>
            <a:r>
              <a:rPr lang="ru-RU" dirty="0" smtClean="0"/>
              <a:t>юди </a:t>
            </a:r>
            <a:r>
              <a:rPr lang="ru-RU" dirty="0"/>
              <a:t>увидели чудо! </a:t>
            </a:r>
            <a:r>
              <a:rPr lang="ru-RU" dirty="0"/>
              <a:t>Р</a:t>
            </a:r>
            <a:r>
              <a:rPr lang="ru-RU" dirty="0" smtClean="0"/>
              <a:t>адуга</a:t>
            </a:r>
            <a:r>
              <a:rPr lang="ru-RU" dirty="0"/>
              <a:t>! </a:t>
            </a:r>
            <a:r>
              <a:rPr lang="ru-RU" dirty="0" smtClean="0"/>
              <a:t>Она </a:t>
            </a:r>
            <a:r>
              <a:rPr lang="ru-RU" dirty="0"/>
              <a:t>яркой дугой пролегала по небу. </a:t>
            </a:r>
          </a:p>
        </p:txBody>
      </p:sp>
      <p:pic>
        <p:nvPicPr>
          <p:cNvPr id="2050" name="Picture 2" descr="http://www.stihi.ru/pics/2016/03/15/41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44000" cy="494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540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«Юный каллиграф» </vt:lpstr>
      <vt:lpstr>Напиши красиво и аккуратно, без ошибок и без помарок, с соблюдением норм каллиграфического письма и правил переноса слов.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«Юный каллиграф» </dc:title>
  <dc:creator>User</dc:creator>
  <cp:lastModifiedBy>User</cp:lastModifiedBy>
  <cp:revision>5</cp:revision>
  <dcterms:created xsi:type="dcterms:W3CDTF">2017-11-20T11:11:25Z</dcterms:created>
  <dcterms:modified xsi:type="dcterms:W3CDTF">2017-11-27T08:33:24Z</dcterms:modified>
</cp:coreProperties>
</file>