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0055-EA3D-4BC2-8C45-CF0301DF6DD0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B53C1-B1F5-4BBD-AF61-5D76D909A7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0055-EA3D-4BC2-8C45-CF0301DF6DD0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53C1-B1F5-4BBD-AF61-5D76D909A7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0055-EA3D-4BC2-8C45-CF0301DF6DD0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53C1-B1F5-4BBD-AF61-5D76D909A7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0055-EA3D-4BC2-8C45-CF0301DF6DD0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B53C1-B1F5-4BBD-AF61-5D76D909A7F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0055-EA3D-4BC2-8C45-CF0301DF6DD0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B53C1-B1F5-4BBD-AF61-5D76D909A7F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0055-EA3D-4BC2-8C45-CF0301DF6DD0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B53C1-B1F5-4BBD-AF61-5D76D909A7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0055-EA3D-4BC2-8C45-CF0301DF6DD0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B53C1-B1F5-4BBD-AF61-5D76D909A7F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0055-EA3D-4BC2-8C45-CF0301DF6DD0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B53C1-B1F5-4BBD-AF61-5D76D909A7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0055-EA3D-4BC2-8C45-CF0301DF6DD0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B53C1-B1F5-4BBD-AF61-5D76D909A7F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0055-EA3D-4BC2-8C45-CF0301DF6DD0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B53C1-B1F5-4BBD-AF61-5D76D909A7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0055-EA3D-4BC2-8C45-CF0301DF6DD0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B53C1-B1F5-4BBD-AF61-5D76D909A7F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8B90055-EA3D-4BC2-8C45-CF0301DF6DD0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C3B53C1-B1F5-4BBD-AF61-5D76D909A7F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" y="4221088"/>
            <a:ext cx="2900995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16" y="692696"/>
            <a:ext cx="3494484" cy="2315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83450"/>
            <a:ext cx="3672408" cy="19218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11" y="3509416"/>
            <a:ext cx="3348584" cy="3348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2017" y="3305502"/>
            <a:ext cx="5040560" cy="843578"/>
          </a:xfrm>
        </p:spPr>
        <p:txBody>
          <a:bodyPr/>
          <a:lstStyle/>
          <a:p>
            <a:pPr algn="ctr"/>
            <a:r>
              <a:rPr lang="en-US" dirty="0" smtClean="0"/>
              <a:t>Pets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73" y="2468918"/>
            <a:ext cx="2399815" cy="27147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2648025" cy="24355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7" y="-171400"/>
            <a:ext cx="3073524" cy="30735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35" y="332656"/>
            <a:ext cx="1818014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4686175" cy="43101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02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4176464" cy="47246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DOG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96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4982291" cy="44050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MOUSE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73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4464496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BIRD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45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4670648" cy="46706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RABBIT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10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8397226" cy="43945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FISH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72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465461" cy="42848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HORSE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12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3672408" cy="47447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HAMSTER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82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25</TotalTime>
  <Words>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Pets</vt:lpstr>
      <vt:lpstr>CAT</vt:lpstr>
      <vt:lpstr>DOG</vt:lpstr>
      <vt:lpstr>MOUSE</vt:lpstr>
      <vt:lpstr>BIRD</vt:lpstr>
      <vt:lpstr>RABBIT</vt:lpstr>
      <vt:lpstr>FISH</vt:lpstr>
      <vt:lpstr>HORSE</vt:lpstr>
      <vt:lpstr>HAMSTER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Pets</dc:title>
  <dc:creator>Женя Опарышева</dc:creator>
  <cp:lastModifiedBy>Женя Опарышева</cp:lastModifiedBy>
  <cp:revision>3</cp:revision>
  <dcterms:created xsi:type="dcterms:W3CDTF">2018-01-24T11:32:48Z</dcterms:created>
  <dcterms:modified xsi:type="dcterms:W3CDTF">2018-01-24T11:57:57Z</dcterms:modified>
</cp:coreProperties>
</file>