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6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6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8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1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9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6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2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3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1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8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9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0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1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F0177C-EDB9-43CD-A8EA-0E2EEB643F7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D7A1E4-BA0F-4FE0-A204-D0389C07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793336" cy="26161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ДИСЦИПЛИНАРНАЯ ОТВЕТСТВЕННОСТЬ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ЛУЦЕНКО ДМИТРИЙ 8В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15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00" y="3402874"/>
            <a:ext cx="10018713" cy="1752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779" y="1482634"/>
            <a:ext cx="10018713" cy="3124201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обязанность любого, в том числе, несовершеннолетнего гражданина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законы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совершать правонарушений, а также не нарушать прав и законных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других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1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598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598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685800"/>
            <a:ext cx="10537370" cy="175259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Трудовым кодексом РФ, дисциплинарная ответственность может применяться к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несовершеннолетнему, только если он уже работает по трудовому договору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0401" y="3050177"/>
            <a:ext cx="5085825" cy="33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505097"/>
            <a:ext cx="10018713" cy="528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В соответствии </a:t>
            </a:r>
            <a:r>
              <a:rPr lang="ru-RU" dirty="0"/>
              <a:t>со ст. 192 ТК РФ, существует три формы дисциплинарной ответственности:</a:t>
            </a:r>
          </a:p>
          <a:p>
            <a:r>
              <a:rPr lang="ru-RU" dirty="0"/>
              <a:t>замечание, </a:t>
            </a:r>
            <a:endParaRPr lang="ru-RU" dirty="0" smtClean="0"/>
          </a:p>
          <a:p>
            <a:r>
              <a:rPr lang="ru-RU" dirty="0" smtClean="0"/>
              <a:t>выговор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увольнение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Несовершеннолетний может быть уволен по </a:t>
            </a:r>
            <a:r>
              <a:rPr lang="ru-RU" dirty="0" smtClean="0"/>
              <a:t>собственному желанию</a:t>
            </a:r>
            <a:r>
              <a:rPr lang="ru-RU" dirty="0"/>
              <a:t>, в соответствии со ст. 269 ТК РФ – расторжение трудового договора </a:t>
            </a:r>
            <a:r>
              <a:rPr lang="ru-RU" dirty="0" smtClean="0"/>
              <a:t>с несовершеннолетними </a:t>
            </a:r>
            <a:r>
              <a:rPr lang="ru-RU" dirty="0"/>
              <a:t>по инициативе работодателя 3 допускается только с </a:t>
            </a:r>
            <a:r>
              <a:rPr lang="ru-RU" dirty="0" smtClean="0"/>
              <a:t>согласия соответствующей </a:t>
            </a:r>
            <a:r>
              <a:rPr lang="ru-RU" dirty="0"/>
              <a:t>государственной инспекции труда и комиссии по делам несовершеннолетних </a:t>
            </a:r>
            <a:r>
              <a:rPr lang="ru-RU" dirty="0" smtClean="0"/>
              <a:t>и защите </a:t>
            </a:r>
            <a:r>
              <a:rPr lang="ru-RU" dirty="0"/>
              <a:t>их прав, за исключением случая ликвидации организации или прекращения </a:t>
            </a:r>
            <a:r>
              <a:rPr lang="ru-RU" dirty="0" smtClean="0"/>
              <a:t>деятельности индивидуальным </a:t>
            </a:r>
            <a:r>
              <a:rPr lang="ru-RU" dirty="0"/>
              <a:t>предпринимателем).</a:t>
            </a:r>
          </a:p>
        </p:txBody>
      </p:sp>
    </p:spTree>
    <p:extLst>
      <p:ext uri="{BB962C8B-B14F-4D97-AF65-F5344CB8AC3E}">
        <p14:creationId xmlns:p14="http://schemas.microsoft.com/office/powerpoint/2010/main" val="336939393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780" y="267788"/>
            <a:ext cx="10018713" cy="9514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привлечения к дисциплинарной ответственности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7190" y="838199"/>
            <a:ext cx="10018713" cy="3124201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три меры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налагаются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работодателя, который можно обжаловать в трудовую инспекцию или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профсоюз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43" y="3059336"/>
            <a:ext cx="4760235" cy="35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9051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557350"/>
            <a:ext cx="10018713" cy="278674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несовершеннолетних обучающихся в общеобразовательных школах 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применены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дисциплинарного взыскания, согласно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от 29.12.12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273-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Российской Федерации», Приказу Министерства образования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Российской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15.03.13г. № 185 «Об утверждении порядка применения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обучающимся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снятия с обучающихся мер дисциплинарного взыскания»,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Уставу образовательного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9" y="3477986"/>
            <a:ext cx="6008914" cy="33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7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521" y="1562099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неисполнение или нарушение Устава школы, Правил внутреннего распорядка учащихся,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локальных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актов, за дисциплинарный проступок несовершеннолетнего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 школы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профилактики могут быть применены меры дисциплинарного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замечание, выговор, отчисление из школы учащихся, достигших возраста пятнадцати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786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84069"/>
            <a:ext cx="10018713" cy="480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применение мер дисциплинарного взыскания к учащимся во время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или каникул.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учащегося, достигшего возраста пятнадцати лет,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мера дисциплинарного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 допускается за неоднократное совершение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дисциплинарных проступков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дисциплинарного взыскания не применяются к обучающимся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дошкольного, начального общего образования, а также к обучающимся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(с задержкой психического развития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формами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отсталости). </a:t>
            </a:r>
          </a:p>
        </p:txBody>
      </p:sp>
    </p:spTree>
    <p:extLst>
      <p:ext uri="{BB962C8B-B14F-4D97-AF65-F5344CB8AC3E}">
        <p14:creationId xmlns:p14="http://schemas.microsoft.com/office/powerpoint/2010/main" val="240495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17</TotalTime>
  <Words>337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Параллакс</vt:lpstr>
      <vt:lpstr>ДИСЦИПЛИНАРНАЯ ОТВЕТСТВЕННОСТЬ НЕСОВЕРШЕННОЛЕТНИХ</vt:lpstr>
      <vt:lpstr>Презентация PowerPoint</vt:lpstr>
      <vt:lpstr>В соответствии с Трудовым кодексом РФ, дисциплинарная ответственность может применяться к несовершеннолетнему, только если он уже работает по трудовому договору</vt:lpstr>
      <vt:lpstr>Презентация PowerPoint</vt:lpstr>
      <vt:lpstr>Порядок привлечения к дисциплинарной ответственности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ДИСЦИПЛИНАРНАЯ ОТВЕТСТВЕННОСТЬ НЕСОВЕРШЕННОЛЕТНИХ</dc:title>
  <dc:creator>Пользователь Windows</dc:creator>
  <cp:lastModifiedBy>Пользователь Windows</cp:lastModifiedBy>
  <cp:revision>3</cp:revision>
  <dcterms:created xsi:type="dcterms:W3CDTF">2020-04-02T01:58:41Z</dcterms:created>
  <dcterms:modified xsi:type="dcterms:W3CDTF">2020-04-03T01:17:58Z</dcterms:modified>
</cp:coreProperties>
</file>