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media/image29.jpeg" ContentType="image/jpeg"/>
  <Override PartName="/ppt/media/image28.jpeg" ContentType="image/jpeg"/>
  <Override PartName="/ppt/media/image27.jpeg" ContentType="image/jpeg"/>
  <Override PartName="/ppt/media/image26.jpeg" ContentType="image/jpeg"/>
  <Override PartName="/ppt/media/image25.jpeg" ContentType="image/jpeg"/>
  <Override PartName="/ppt/media/image24.jpeg" ContentType="image/jpeg"/>
  <Override PartName="/ppt/media/image23.jpeg" ContentType="image/jpeg"/>
  <Override PartName="/ppt/media/image22.jpeg" ContentType="image/jpeg"/>
  <Override PartName="/ppt/media/image21.jpeg" ContentType="image/jpeg"/>
  <Override PartName="/ppt/media/image20.jpeg" ContentType="image/jpeg"/>
  <Override PartName="/ppt/media/image6.jpeg" ContentType="image/jpeg"/>
  <Override PartName="/ppt/media/image5.jpeg" ContentType="image/jpeg"/>
  <Override PartName="/ppt/media/image4.jpeg" ContentType="image/jpeg"/>
  <Override PartName="/ppt/media/image1.jpeg" ContentType="image/jpeg"/>
  <Override PartName="/ppt/media/image2.jpeg" ContentType="image/jpeg"/>
  <Override PartName="/ppt/media/image8.jpeg" ContentType="image/jpeg"/>
  <Override PartName="/ppt/media/image3.png" ContentType="image/png"/>
  <Override PartName="/ppt/media/image7.png" ContentType="image/png"/>
  <Override PartName="/ppt/media/image9.png" ContentType="image/png"/>
  <Override PartName="/ppt/media/image19.jpeg" ContentType="image/jpeg"/>
  <Override PartName="/ppt/media/image18.jpeg" ContentType="image/jpeg"/>
  <Override PartName="/ppt/media/image17.jpeg" ContentType="image/jpeg"/>
  <Override PartName="/ppt/media/image15.jpeg" ContentType="image/jpeg"/>
  <Override PartName="/ppt/media/image16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7B91E134-7599-401C-9612-E2B53FD8BE53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2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FA89FC4-DBC9-4206-90D0-AAC12D58377E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008C920D-7B50-49DD-890D-F1EBB3E0C3FA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1.12.19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D8D592E-31D1-4D4F-A110-22149581B377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структуры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щёлкните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уровень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уровень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й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урове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нь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структ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дь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м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ой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ур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ов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ен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ь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ст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ру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кт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ур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4BA580D8-BB12-4EB6-96D4-C3BF3A9DE60E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1.12.19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BE82842-ECA0-4434-AC9A-183103FBBAED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8D8759EB-2BC9-4568-B014-B6BC115267DE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1.12.19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B288A3C-C58B-45CF-BF7D-04F5E9871075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E79FCE16-C190-427D-94F9-429CE31CBBE4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1.12.19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798462F-4AC5-48E2-9A4B-8CB412EF564F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2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Рисунок 5" descr=""/>
          <p:cNvPicPr/>
          <p:nvPr/>
        </p:nvPicPr>
        <p:blipFill>
          <a:blip r:embed="rId2"/>
          <a:srcRect l="16643" t="0" r="0" b="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71" name="TextShape 1"/>
          <p:cNvSpPr txBox="1"/>
          <p:nvPr/>
        </p:nvSpPr>
        <p:spPr>
          <a:xfrm>
            <a:off x="251640" y="4653000"/>
            <a:ext cx="7596000" cy="13402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0000"/>
                </a:solidFill>
                <a:latin typeface="Arial Unicode MS"/>
              </a:rPr>
              <a:t>«Дикие животные зимой»</a:t>
            </a:r>
            <a:br/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1043640" y="6138000"/>
            <a:ext cx="7272360" cy="7196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479"/>
              </a:spcBef>
            </a:pPr>
            <a:r>
              <a:rPr b="0" lang="ru-RU" sz="2400" spc="-1" strike="noStrike">
                <a:solidFill>
                  <a:srgbClr val="ffffff"/>
                </a:solidFill>
                <a:latin typeface="Arial Unicode MS"/>
              </a:rPr>
              <a:t>Подготовила: зам.зав. по УВР   Кувшинова С.Н.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73" name="dlya-malen_koy-princessy-Les-skazok-iz-fil_ma-Priklyucheniya-travki-Al_fred-Shnitke-Muzyka-k-kinofil_mam-goda-izdaniya-ne-pomnyu(muzofon.com).mp3" descr=""/>
          <p:cNvPicPr/>
          <p:nvPr/>
        </p:nvPicPr>
        <p:blipFill>
          <a:blip r:embed="rId3"/>
          <a:stretch/>
        </p:blipFill>
        <p:spPr>
          <a:xfrm>
            <a:off x="8532360" y="6165360"/>
            <a:ext cx="304560" cy="304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6" dur="1" fill="hold"/>
                                        <p:tgtEl>
                                          <p:spTgt spid="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nodeType="with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" dur="20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0" y="332640"/>
            <a:ext cx="45464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Загадка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457200" y="1600200"/>
            <a:ext cx="3754440" cy="4852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Зимой он в шубке белой,</a:t>
            </a:r>
            <a:br/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А летом серым стал.</a:t>
            </a:r>
            <a:br/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Весь день по лесу бегал,</a:t>
            </a:r>
            <a:br/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Но даже не устал.</a:t>
            </a:r>
            <a:br/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Страшна лиса-плутовка </a:t>
            </a:r>
            <a:br/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Ему  и серый волк.</a:t>
            </a:r>
            <a:br/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Любитель грызть морковку.</a:t>
            </a:r>
            <a:br/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В капусте знает толк.</a:t>
            </a:r>
            <a:br/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А, кто он? Угадай-ка!</a:t>
            </a:r>
            <a:br/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Зовём его мы зайка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. 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5" name="Picture 2" descr=""/>
          <p:cNvPicPr/>
          <p:nvPr/>
        </p:nvPicPr>
        <p:blipFill>
          <a:blip r:embed="rId2"/>
          <a:srcRect l="10206" t="1471" r="8797" b="0"/>
          <a:stretch/>
        </p:blipFill>
        <p:spPr>
          <a:xfrm>
            <a:off x="4428000" y="1628640"/>
            <a:ext cx="4448880" cy="431928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timing>
    <p:tnLst>
      <p:par>
        <p:cTn id="39" dur="indefinite" restart="never" nodeType="tmRoot">
          <p:childTnLst>
            <p:seq>
              <p:cTn id="40" dur="indefinite" nodeType="mainSeq">
                <p:childTnLst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428760" y="5657760"/>
            <a:ext cx="87148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Живет и зайка в глухом лесу. Под кусточком прячется, всего боится. Страшно в лапы к волку да лисе попасться. Зубки у зайки острые, да укусить никого не может, смелости не хватает. Вот и прячется зайка то под кусточком, то под пенечком.</a:t>
            </a:r>
            <a:endParaRPr b="0" lang="ru-RU" sz="1800" spc="-1" strike="noStrike"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0" y="332640"/>
            <a:ext cx="54824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Загадка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TextShape 2"/>
          <p:cNvSpPr txBox="1"/>
          <p:nvPr/>
        </p:nvSpPr>
        <p:spPr>
          <a:xfrm>
            <a:off x="323640" y="1412640"/>
            <a:ext cx="3754440" cy="49291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 algn="ctr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Кто крадётся между сосен?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Шубку огненную носит?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Чей там хвост в траве густой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Замелькал, как золотой?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Это –  девица краса,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Ярко-рыжая лиса.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9" name="Picture 2" descr=""/>
          <p:cNvPicPr/>
          <p:nvPr/>
        </p:nvPicPr>
        <p:blipFill>
          <a:blip r:embed="rId2"/>
          <a:srcRect l="12959" t="3052" r="14680" b="0"/>
          <a:stretch/>
        </p:blipFill>
        <p:spPr>
          <a:xfrm>
            <a:off x="3924000" y="1124640"/>
            <a:ext cx="4824000" cy="457056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timing>
    <p:tnLst>
      <p:par>
        <p:cTn id="48" dur="indefinite" restart="never" nodeType="tmRoot">
          <p:childTnLst>
            <p:seq>
              <p:cTn id="49" dur="indefinite" nodeType="mainSeq">
                <p:childTnLst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214200" y="214200"/>
            <a:ext cx="8572320" cy="161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У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лисицы зубы острые, мордочка тоненькая, ушки на макушке. Хорошо лиса наряжена: шерстка пушистая и золотистая; сама рыжая, грудка у нее белая, хвост пышный, красивый. Тепло лисе зимой в такой шубке.</a:t>
            </a:r>
            <a:br/>
            <a:r>
              <a:rPr b="0" lang="ru-RU" sz="2000" spc="-1" strike="noStrike">
                <a:solidFill>
                  <a:srgbClr val="ffffff"/>
                </a:solidFill>
                <a:latin typeface="Calibri"/>
              </a:rPr>
              <a:t>Ходит лисица тихонько, к земле низко пригибается. Свой пышный хвостик носит бережно. </a:t>
            </a:r>
            <a:endParaRPr b="0" lang="ru-RU" sz="2000" spc="-1" strike="noStrike"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" descr=""/>
          <p:cNvPicPr/>
          <p:nvPr/>
        </p:nvPicPr>
        <p:blipFill>
          <a:blip r:embed="rId1"/>
          <a:srcRect l="2746" t="5898" r="2051" b="3800"/>
          <a:stretch/>
        </p:blipFill>
        <p:spPr>
          <a:xfrm>
            <a:off x="-252360" y="0"/>
            <a:ext cx="9648720" cy="6857640"/>
          </a:xfrm>
          <a:prstGeom prst="rect">
            <a:avLst/>
          </a:prstGeom>
          <a:ln>
            <a:noFill/>
          </a:ln>
        </p:spPr>
      </p:pic>
      <p:sp>
        <p:nvSpPr>
          <p:cNvPr id="20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Calibri"/>
              </a:rPr>
              <a:t>У лисы - лисята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-540720" y="332640"/>
            <a:ext cx="56264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Загадка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TextShape 2"/>
          <p:cNvSpPr txBox="1"/>
          <p:nvPr/>
        </p:nvSpPr>
        <p:spPr>
          <a:xfrm>
            <a:off x="457200" y="1600200"/>
            <a:ext cx="34664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Дружбу водит лишь с лисой, 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Этот зверь сердитый, злой. 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Он зубами щёлк да щёлк, 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Очень страшный серый волк.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8" name="Picture 4" descr=""/>
          <p:cNvPicPr/>
          <p:nvPr/>
        </p:nvPicPr>
        <p:blipFill>
          <a:blip r:embed="rId2"/>
          <a:srcRect l="11896" t="20160" r="3351" b="16487"/>
          <a:stretch/>
        </p:blipFill>
        <p:spPr>
          <a:xfrm>
            <a:off x="4140000" y="1124640"/>
            <a:ext cx="4752000" cy="546624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timing>
    <p:tnLst>
      <p:par>
        <p:cTn id="57" dur="indefinite" restart="never" nodeType="tmRoot">
          <p:childTnLst>
            <p:seq>
              <p:cTn id="58" dur="indefinite" nodeType="mainSeq"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5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0" y="6152760"/>
            <a:ext cx="9143640" cy="702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291200"/>
                </a:solidFill>
                <a:latin typeface="Times New Roman"/>
                <a:ea typeface="Arial Unicode MS"/>
              </a:rPr>
              <a:t>Сейчас мы с вами превратимся в волчат. Волки зимой громко воют. Как они воют?  Дети произносят протяжное «У-у-у»</a:t>
            </a:r>
            <a:endParaRPr b="0" lang="ru-RU" sz="2000" spc="-1" strike="noStrike"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211" name="TextShape 1"/>
          <p:cNvSpPr txBox="1"/>
          <p:nvPr/>
        </p:nvSpPr>
        <p:spPr>
          <a:xfrm>
            <a:off x="500040" y="4786200"/>
            <a:ext cx="8229240" cy="17251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У волка глаза зоркие, зубы острые. Шубка серая, теплая. Не страшны серому зимние морозы. Он по лесу и день и ночь рыщет – себе добычу ищет. Прячьтесь все зверюшки лесные. Как попадетесь в лапы к серому – не сдобровать.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457200" y="274680"/>
            <a:ext cx="37544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Загадка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TextShape 2"/>
          <p:cNvSpPr txBox="1"/>
          <p:nvPr/>
        </p:nvSpPr>
        <p:spPr>
          <a:xfrm>
            <a:off x="457200" y="1600200"/>
            <a:ext cx="3610440" cy="4708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Ходит по лесу Красавец</a:t>
            </a:r>
            <a:br/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Сквозь чащобы продираясь.</a:t>
            </a:r>
            <a:br/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Носит рогов корону.</a:t>
            </a:r>
            <a:br/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Рогами крепит оборону.</a:t>
            </a:r>
            <a:br/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Если встретить довелось</a:t>
            </a:r>
            <a:br/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Знайте, дети, это …</a:t>
            </a:r>
            <a:br/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                                   (Лось)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4" name="Picture 2" descr=""/>
          <p:cNvPicPr/>
          <p:nvPr/>
        </p:nvPicPr>
        <p:blipFill>
          <a:blip r:embed="rId2"/>
          <a:srcRect l="4921" t="1777" r="21844" b="0"/>
          <a:stretch/>
        </p:blipFill>
        <p:spPr>
          <a:xfrm>
            <a:off x="3780000" y="1412640"/>
            <a:ext cx="5112360" cy="456372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timing>
    <p:tnLst>
      <p:par>
        <p:cTn id="66" dur="indefinite" restart="never" nodeType="tmRoot">
          <p:childTnLst>
            <p:seq>
              <p:cTn id="67" dur="indefinite" nodeType="mainSeq">
                <p:childTnLst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4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 descr=""/>
          <p:cNvPicPr/>
          <p:nvPr/>
        </p:nvPicPr>
        <p:blipFill>
          <a:blip r:embed="rId1"/>
          <a:stretch/>
        </p:blipFill>
        <p:spPr>
          <a:xfrm>
            <a:off x="2857320" y="0"/>
            <a:ext cx="6286320" cy="6857640"/>
          </a:xfrm>
          <a:prstGeom prst="rect">
            <a:avLst/>
          </a:prstGeom>
          <a:ln>
            <a:noFill/>
          </a:ln>
        </p:spPr>
      </p:pic>
      <p:sp>
        <p:nvSpPr>
          <p:cNvPr id="175" name="TextShape 1"/>
          <p:cNvSpPr txBox="1"/>
          <p:nvPr/>
        </p:nvSpPr>
        <p:spPr>
          <a:xfrm>
            <a:off x="0" y="1071720"/>
            <a:ext cx="3499920" cy="42858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Кто в лесном дупле живет?</a:t>
            </a:r>
            <a:br/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Кто орешки всё грызет?</a:t>
            </a:r>
            <a:br/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Кто грибы на ветках сушит?</a:t>
            </a:r>
            <a:br/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С кисточками ее уши.</a:t>
            </a:r>
            <a:br/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Пушистый теплый хвост, как грелка,</a:t>
            </a:r>
            <a:br/>
            <a:r>
              <a:rPr b="1" lang="ru-RU" sz="22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Ну, конечно, это – Белка.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16" dur="indefinite" restart="never" nodeType="tmRoot">
          <p:childTnLst>
            <p:seq>
              <p:cTn id="1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6" name="Содержимое 6" descr=""/>
          <p:cNvPicPr/>
          <p:nvPr/>
        </p:nvPicPr>
        <p:blipFill>
          <a:blip r:embed="rId1"/>
          <a:stretch/>
        </p:blipFill>
        <p:spPr>
          <a:xfrm>
            <a:off x="37800" y="0"/>
            <a:ext cx="9105840" cy="6857640"/>
          </a:xfrm>
          <a:prstGeom prst="rect">
            <a:avLst/>
          </a:prstGeom>
          <a:ln>
            <a:noFill/>
          </a:ln>
        </p:spPr>
      </p:pic>
      <p:sp>
        <p:nvSpPr>
          <p:cNvPr id="217" name="CustomShape 2"/>
          <p:cNvSpPr/>
          <p:nvPr/>
        </p:nvSpPr>
        <p:spPr>
          <a:xfrm>
            <a:off x="5000760" y="285840"/>
            <a:ext cx="41428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</a:rPr>
              <a:t>Он и смелый, он и быстрый,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</a:rPr>
              <a:t>  </a:t>
            </a:r>
            <a:r>
              <a:rPr b="1" lang="ru-RU" sz="1800" spc="-1" strike="noStrike">
                <a:solidFill>
                  <a:srgbClr val="ffffff"/>
                </a:solidFill>
                <a:latin typeface="Arial"/>
              </a:rPr>
              <a:t>У него рога ветвисты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</a:rPr>
              <a:t>Средь заснеженных болот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</a:rPr>
              <a:t> </a:t>
            </a:r>
            <a:r>
              <a:rPr b="1" lang="ru-RU" sz="1800" spc="-1" strike="noStrike">
                <a:solidFill>
                  <a:srgbClr val="ffffff"/>
                </a:solidFill>
                <a:latin typeface="Arial"/>
              </a:rPr>
              <a:t>Он лишайник вкусный рвет.</a:t>
            </a:r>
            <a:endParaRPr b="0" lang="ru-RU" sz="1800" spc="-1" strike="noStrike"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539640" y="188640"/>
            <a:ext cx="54824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У лося- лосята.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9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309000"/>
          </a:xfrm>
          <a:prstGeom prst="rect">
            <a:avLst/>
          </a:prstGeom>
          <a:ln>
            <a:noFill/>
          </a:ln>
        </p:spPr>
      </p:pic>
      <p:sp>
        <p:nvSpPr>
          <p:cNvPr id="220" name="CustomShape 2"/>
          <p:cNvSpPr/>
          <p:nvPr/>
        </p:nvSpPr>
        <p:spPr>
          <a:xfrm>
            <a:off x="0" y="5657760"/>
            <a:ext cx="9143640" cy="1187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Лось с большим удовольствием употребляет в пищу прутья и листья липы,  осины, рябины, пихты, ели, сосны, даже сосновые шишки. Лось нагибает макушку деревьев ртом и держит невысокие деревья между ног, от этого иногда деревья не выдерживают его большой тяжести и ломаются. </a:t>
            </a:r>
            <a:endParaRPr b="0" lang="ru-RU" sz="1800" spc="-1" strike="noStrike"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77" name="CustomShape 1"/>
          <p:cNvSpPr/>
          <p:nvPr/>
        </p:nvSpPr>
        <p:spPr>
          <a:xfrm>
            <a:off x="1475640" y="2551680"/>
            <a:ext cx="538200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TextShape 2"/>
          <p:cNvSpPr txBox="1"/>
          <p:nvPr/>
        </p:nvSpPr>
        <p:spPr>
          <a:xfrm>
            <a:off x="1115640" y="5661360"/>
            <a:ext cx="8028000" cy="11962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Дупло- домик для белочки, там она хранит запасы на зиму. А бывает, что закапывает орехи в землю.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18" dur="indefinite" restart="never" nodeType="tmRoot">
          <p:childTnLst>
            <p:seq>
              <p:cTn id="19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Рисунок 9" descr=""/>
          <p:cNvPicPr/>
          <p:nvPr/>
        </p:nvPicPr>
        <p:blipFill>
          <a:blip r:embed="rId2"/>
          <a:stretch/>
        </p:blipFill>
        <p:spPr>
          <a:xfrm>
            <a:off x="2411640" y="3933000"/>
            <a:ext cx="3792600" cy="2924640"/>
          </a:xfrm>
          <a:prstGeom prst="rect">
            <a:avLst/>
          </a:prstGeom>
          <a:ln>
            <a:noFill/>
          </a:ln>
        </p:spPr>
      </p:pic>
      <p:sp>
        <p:nvSpPr>
          <p:cNvPr id="180" name="TextShape 1"/>
          <p:cNvSpPr txBox="1"/>
          <p:nvPr/>
        </p:nvSpPr>
        <p:spPr>
          <a:xfrm>
            <a:off x="0" y="188640"/>
            <a:ext cx="5579640" cy="2348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Кто колюч? Живет в лесу? </a:t>
            </a:r>
            <a:br/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 Не боится кто лису?</a:t>
            </a:r>
            <a:br/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От нее он не бежит: </a:t>
            </a:r>
            <a:br/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 клубок свернется и лежит,</a:t>
            </a:r>
            <a:br/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Не видать ни глаз, ни ножек? Ты узнал? </a:t>
            </a:r>
            <a:br/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Ведь это ежик.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20" dur="indefinite" restart="never" nodeType="tmRoot">
          <p:childTnLst>
            <p:seq>
              <p:cTn id="21" dur="indefinite" nodeType="mainSeq">
                <p:childTnLst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Рисунок 3" descr=""/>
          <p:cNvPicPr/>
          <p:nvPr/>
        </p:nvPicPr>
        <p:blipFill>
          <a:blip r:embed="rId1"/>
          <a:stretch/>
        </p:blipFill>
        <p:spPr>
          <a:xfrm>
            <a:off x="0" y="0"/>
            <a:ext cx="6597000" cy="6597000"/>
          </a:xfrm>
          <a:prstGeom prst="rect">
            <a:avLst/>
          </a:prstGeom>
          <a:ln>
            <a:noFill/>
          </a:ln>
        </p:spPr>
      </p:pic>
      <p:pic>
        <p:nvPicPr>
          <p:cNvPr id="182" name="Рисунок 4" descr=""/>
          <p:cNvPicPr/>
          <p:nvPr/>
        </p:nvPicPr>
        <p:blipFill>
          <a:blip r:embed="rId2"/>
          <a:srcRect l="3539" t="22698" r="57874" b="12199"/>
          <a:stretch/>
        </p:blipFill>
        <p:spPr>
          <a:xfrm>
            <a:off x="5292000" y="1845000"/>
            <a:ext cx="3528000" cy="4464000"/>
          </a:xfrm>
          <a:prstGeom prst="rect">
            <a:avLst/>
          </a:prstGeom>
          <a:ln>
            <a:noFill/>
          </a:ln>
        </p:spPr>
      </p:pic>
      <p:sp>
        <p:nvSpPr>
          <p:cNvPr id="183" name="TextShape 1"/>
          <p:cNvSpPr txBox="1"/>
          <p:nvPr/>
        </p:nvSpPr>
        <p:spPr>
          <a:xfrm>
            <a:off x="3996000" y="274680"/>
            <a:ext cx="46904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Впадают в спячку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Рисунок 2" descr=""/>
          <p:cNvPicPr/>
          <p:nvPr/>
        </p:nvPicPr>
        <p:blipFill>
          <a:blip r:embed="rId1"/>
          <a:stretch/>
        </p:blipFill>
        <p:spPr>
          <a:xfrm>
            <a:off x="0" y="332640"/>
            <a:ext cx="9143640" cy="6116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8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Загадка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3500280" y="4429080"/>
            <a:ext cx="4757400" cy="2196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Он зимой в берлоге спит,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Потихонечку храпит,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А проснётся, ну реветь, 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Как зовут его? – Медведь.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189" name="CustomShape 1"/>
          <p:cNvSpPr/>
          <p:nvPr/>
        </p:nvSpPr>
        <p:spPr>
          <a:xfrm>
            <a:off x="0" y="260640"/>
            <a:ext cx="8496720" cy="1187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Calibri"/>
              </a:rPr>
              <a:t>Зимой берлогу засыпает снегом – внутри медведю тепло и уютно.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400" spc="-1" strike="noStrike">
                <a:solidFill>
                  <a:srgbClr val="ffffff"/>
                </a:solidFill>
                <a:latin typeface="Calibri"/>
              </a:rPr>
              <a:t>Медведь зимой спит и ничего не ест – он живёт за счёт накопленного летом  и осенью жира.</a:t>
            </a:r>
            <a:endParaRPr b="0" lang="ru-RU" sz="2400" spc="-1" strike="noStrike"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2" name="Picture 2" descr=""/>
          <p:cNvPicPr/>
          <p:nvPr/>
        </p:nvPicPr>
        <p:blipFill>
          <a:blip r:embed="rId1"/>
          <a:srcRect l="13375" t="0" r="0" b="0"/>
          <a:stretch/>
        </p:blipFill>
        <p:spPr>
          <a:xfrm>
            <a:off x="-380160" y="0"/>
            <a:ext cx="952380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3864</TotalTime>
  <Application>LibreOffice/6.0.6.2$Linux_X86_64 LibreOffice_project/00m0$Build-2</Application>
  <Words>336</Words>
  <Paragraphs>29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2014-10-26T11:58:05Z</dcterms:created>
  <dc:creator>User</dc:creator>
  <dc:description/>
  <dc:language>ru-RU</dc:language>
  <cp:lastModifiedBy/>
  <dcterms:modified xsi:type="dcterms:W3CDTF">2019-12-01T15:51:23Z</dcterms:modified>
  <cp:revision>141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1</vt:i4>
  </property>
  <property fmtid="{D5CDD505-2E9C-101B-9397-08002B2CF9AE}" pid="8" name="Notes">
    <vt:i4>1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21</vt:i4>
  </property>
</Properties>
</file>