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sldIdLst>
    <p:sldId id="256" r:id="rId2"/>
    <p:sldId id="261" r:id="rId3"/>
    <p:sldId id="259" r:id="rId4"/>
    <p:sldId id="257" r:id="rId5"/>
    <p:sldId id="260" r:id="rId6"/>
    <p:sldId id="287" r:id="rId7"/>
    <p:sldId id="286" r:id="rId8"/>
    <p:sldId id="262" r:id="rId9"/>
    <p:sldId id="265" r:id="rId10"/>
    <p:sldId id="263" r:id="rId11"/>
    <p:sldId id="264" r:id="rId12"/>
    <p:sldId id="284" r:id="rId13"/>
    <p:sldId id="266" r:id="rId14"/>
    <p:sldId id="267" r:id="rId15"/>
    <p:sldId id="269" r:id="rId16"/>
    <p:sldId id="258" r:id="rId17"/>
    <p:sldId id="26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5" r:id="rId28"/>
    <p:sldId id="282" r:id="rId29"/>
    <p:sldId id="288" r:id="rId30"/>
    <p:sldId id="289" r:id="rId31"/>
    <p:sldId id="290" r:id="rId32"/>
    <p:sldId id="29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62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BDF68E2-58F2-4D09-BE8B-E3BD06533059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813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4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3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072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8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1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3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6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9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7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2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5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9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1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2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otvoyna.ru/statya65.ht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Детство, опаленное войной</a:t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Детям пережившим страшное военное время посвящается.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50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Фашистские нелюди стреляли в детей ради забавы, чтобы посмотреть, как ребятишки в страхе разбегаются, или выбирали себе живую мишень, чтобы поупражняться в меткости. </a:t>
            </a:r>
          </a:p>
        </p:txBody>
      </p:sp>
      <p:pic>
        <p:nvPicPr>
          <p:cNvPr id="3074" name="Picture 2" descr="https://im0-tub-ru.yandex.net/i?id=8960274427f2dabd14c28e5804963bd8&amp;n=33&amp;h=215&amp;w=26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638300"/>
            <a:ext cx="5524500" cy="38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00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Заключенные в лагерях дети были донорами крови для немецких </a:t>
            </a:r>
            <a:r>
              <a:rPr lang="ru-RU" sz="2000" dirty="0" err="1"/>
              <a:t>солдат.</a:t>
            </a:r>
            <a:r>
              <a:rPr lang="ru-RU" sz="2000" b="1" dirty="0" err="1"/>
              <a:t>Нельзя</a:t>
            </a:r>
            <a:r>
              <a:rPr lang="ru-RU" sz="2000" b="1" dirty="0"/>
              <a:t> верить тому, что уезжали работать добровольно. Такая добрая «воля» сопровождалась дулом автомата в спину</a:t>
            </a:r>
            <a:r>
              <a:rPr lang="ru-RU" sz="2000" b="1" i="1" dirty="0"/>
              <a:t>.</a:t>
            </a:r>
            <a:r>
              <a:rPr lang="ru-RU" sz="2000" dirty="0"/>
              <a:t> А как цинично их "сортировали" на пригодных и непригодных к работе</a:t>
            </a:r>
          </a:p>
        </p:txBody>
      </p:sp>
      <p:pic>
        <p:nvPicPr>
          <p:cNvPr id="4098" name="Picture 2" descr="https://im0-tub-ru.yandex.net/i?id=69cf7b33587d679bb57f7bad133d636a&amp;n=33&amp;h=215&amp;w=39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43101"/>
            <a:ext cx="75565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10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«</a:t>
            </a:r>
            <a:r>
              <a:rPr lang="ru-RU" dirty="0" err="1" smtClean="0"/>
              <a:t>бухенвальд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Бухенвальд" - это один из лагерей, которые существовали в годы Великой Отечественной войны</a:t>
            </a:r>
            <a:r>
              <a:rPr lang="ru-RU" dirty="0" smtClean="0"/>
              <a:t>.</a:t>
            </a:r>
            <a:r>
              <a:rPr lang="ru-RU" dirty="0"/>
              <a:t> В лагере смерти проводили медицинские осмотры, брали кровь у детей, проводили операции по смене пола, операции по пересадке органов от животных к человеку.</a:t>
            </a:r>
          </a:p>
        </p:txBody>
      </p:sp>
      <p:pic>
        <p:nvPicPr>
          <p:cNvPr id="5" name="Объект 4" descr="19224_buch3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775603" y="1843940"/>
            <a:ext cx="3422343" cy="33115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0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Главной темой для Ленинграда были дети блокадного города</a:t>
            </a:r>
          </a:p>
        </p:txBody>
      </p:sp>
      <p:pic>
        <p:nvPicPr>
          <p:cNvPr id="6146" name="Picture 2" descr="https://ds02.infourok.ru/uploads/ex/131a/0005b869-f029e53d/img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837765"/>
            <a:ext cx="8356600" cy="3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27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28600"/>
            <a:ext cx="86741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таня савичева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931" y="280175"/>
            <a:ext cx="854373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823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900" y="474345"/>
            <a:ext cx="5092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Мальчик из блокады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От </a:t>
            </a:r>
            <a:r>
              <a:rPr lang="ru-RU" dirty="0">
                <a:solidFill>
                  <a:schemeClr val="tx2"/>
                </a:solidFill>
              </a:rPr>
              <a:t>голода не мог и плакать громко, </a:t>
            </a:r>
          </a:p>
          <a:p>
            <a:r>
              <a:rPr lang="ru-RU" dirty="0">
                <a:solidFill>
                  <a:schemeClr val="tx2"/>
                </a:solidFill>
              </a:rPr>
              <a:t> Ты этого не помнишь ничего, </a:t>
            </a:r>
          </a:p>
          <a:p>
            <a:r>
              <a:rPr lang="ru-RU" dirty="0">
                <a:solidFill>
                  <a:schemeClr val="tx2"/>
                </a:solidFill>
              </a:rPr>
              <a:t> Полуживым нашли тебя в обломках </a:t>
            </a:r>
          </a:p>
          <a:p>
            <a:r>
              <a:rPr lang="ru-RU" dirty="0">
                <a:solidFill>
                  <a:schemeClr val="tx2"/>
                </a:solidFill>
              </a:rPr>
              <a:t> Девчата из дружины ПВО. </a:t>
            </a:r>
          </a:p>
          <a:p>
            <a:r>
              <a:rPr lang="ru-RU" dirty="0">
                <a:solidFill>
                  <a:schemeClr val="tx2"/>
                </a:solidFill>
              </a:rPr>
              <a:t> И кто-то крикнул: «Девочки, возьмёмте!» </a:t>
            </a:r>
          </a:p>
          <a:p>
            <a:r>
              <a:rPr lang="ru-RU" dirty="0">
                <a:solidFill>
                  <a:schemeClr val="tx2"/>
                </a:solidFill>
              </a:rPr>
              <a:t> И кто-то поднял бережно с земли. </a:t>
            </a:r>
          </a:p>
          <a:p>
            <a:r>
              <a:rPr lang="ru-RU" dirty="0">
                <a:solidFill>
                  <a:schemeClr val="tx2"/>
                </a:solidFill>
              </a:rPr>
              <a:t> Вложили в руку хлеба чёрствый ломтик, </a:t>
            </a:r>
          </a:p>
          <a:p>
            <a:r>
              <a:rPr lang="ru-RU" dirty="0">
                <a:solidFill>
                  <a:schemeClr val="tx2"/>
                </a:solidFill>
              </a:rPr>
              <a:t> Закутали и в роту принесли. </a:t>
            </a:r>
          </a:p>
          <a:p>
            <a:r>
              <a:rPr lang="ru-RU" dirty="0">
                <a:solidFill>
                  <a:schemeClr val="tx2"/>
                </a:solidFill>
              </a:rPr>
              <a:t> Чуть поворчав на выдумку такую, </a:t>
            </a:r>
          </a:p>
          <a:p>
            <a:r>
              <a:rPr lang="ru-RU" dirty="0">
                <a:solidFill>
                  <a:schemeClr val="tx2"/>
                </a:solidFill>
              </a:rPr>
              <a:t> Их командир, хоть был он очень строг, </a:t>
            </a:r>
          </a:p>
          <a:p>
            <a:r>
              <a:rPr lang="ru-RU" dirty="0">
                <a:solidFill>
                  <a:schemeClr val="tx2"/>
                </a:solidFill>
              </a:rPr>
              <a:t> Тебя вписал солдатом в строевую, </a:t>
            </a:r>
          </a:p>
          <a:p>
            <a:r>
              <a:rPr lang="ru-RU" dirty="0">
                <a:solidFill>
                  <a:schemeClr val="tx2"/>
                </a:solidFill>
              </a:rPr>
              <a:t> Как говорят, на котловой паёк. </a:t>
            </a:r>
          </a:p>
          <a:p>
            <a:r>
              <a:rPr lang="ru-RU" dirty="0">
                <a:solidFill>
                  <a:schemeClr val="tx2"/>
                </a:solidFill>
              </a:rPr>
              <a:t> А девушки, придя со смены прямо, </a:t>
            </a:r>
          </a:p>
          <a:p>
            <a:r>
              <a:rPr lang="ru-RU" dirty="0">
                <a:solidFill>
                  <a:schemeClr val="tx2"/>
                </a:solidFill>
              </a:rPr>
              <a:t> Садились, окружив твою кровать, </a:t>
            </a:r>
          </a:p>
          <a:p>
            <a:r>
              <a:rPr lang="ru-RU" dirty="0">
                <a:solidFill>
                  <a:schemeClr val="tx2"/>
                </a:solidFill>
              </a:rPr>
              <a:t> И ты вновь обретённым словом «мама» </a:t>
            </a:r>
          </a:p>
          <a:p>
            <a:r>
              <a:rPr lang="ru-RU" dirty="0">
                <a:solidFill>
                  <a:schemeClr val="tx2"/>
                </a:solidFill>
              </a:rPr>
              <a:t> Ещё не знал, кого из них назвать.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ru-RU" dirty="0">
                <a:solidFill>
                  <a:schemeClr val="tx2"/>
                </a:solidFill>
              </a:rPr>
              <a:t>И. Ринк)</a:t>
            </a:r>
          </a:p>
        </p:txBody>
      </p:sp>
      <p:pic>
        <p:nvPicPr>
          <p:cNvPr id="3" name="Рисунок 2" descr="06_warkids_465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4798" y="627472"/>
            <a:ext cx="3685804" cy="4104456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015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Сотни тысяч мальчишек и девчонок в годы Великой Отечественной шли в военкоматы, прибавляли себе год-два и уходили защищать Родину, многие погибали за </a:t>
            </a:r>
            <a:r>
              <a:rPr lang="ru-RU" sz="2000" dirty="0" smtClean="0"/>
              <a:t>нее.</a:t>
            </a:r>
            <a:endParaRPr lang="ru-RU" sz="2000" dirty="0"/>
          </a:p>
        </p:txBody>
      </p:sp>
      <p:pic>
        <p:nvPicPr>
          <p:cNvPr id="4" name="Объект 3" descr="091019War_2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146300" y="1837765"/>
            <a:ext cx="7899400" cy="3686735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337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019War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9350" y="359842"/>
            <a:ext cx="6667500" cy="4893716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771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6300" y="283339"/>
            <a:ext cx="96139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  <a:latin typeface="Arial" panose="020B0604020202020204" pitchFamily="34" charset="0"/>
              </a:rPr>
              <a:t>Вот имена некоторых из них: Володя </a:t>
            </a:r>
            <a:r>
              <a:rPr lang="ru-RU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Казьмин</a:t>
            </a:r>
            <a:r>
              <a:rPr lang="ru-RU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Юра </a:t>
            </a:r>
            <a:r>
              <a:rPr lang="ru-RU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Жданко</a:t>
            </a:r>
            <a:r>
              <a:rPr lang="ru-RU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Леня Голиков, Марат </a:t>
            </a:r>
            <a:r>
              <a:rPr lang="ru-RU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Казей</a:t>
            </a:r>
            <a:r>
              <a:rPr lang="ru-RU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Лара Михеенко, Валя Котик, Таня Морозова, Витя Коробков, Зина Портнова. Многие из них так воевали, что заслужили боевые ордена и медали, а четверо: Марат </a:t>
            </a:r>
            <a:r>
              <a:rPr lang="ru-RU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Казей</a:t>
            </a:r>
            <a:r>
              <a:rPr lang="ru-RU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Валя Котик, Зина Портнова, Леня Голиков-стали Героями Советского Союза. С первых дней оккупации мальчишки и девчонки начали действовать на свой страх и риск, который действительно был смертельным.</a:t>
            </a:r>
            <a:endParaRPr lang="ru-RU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0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619036"/>
            <a:ext cx="895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</a:rPr>
              <a:t>Пускай сегодня знают </a:t>
            </a:r>
            <a:r>
              <a:rPr lang="ru-RU" sz="40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люди</a:t>
            </a:r>
            <a:endParaRPr lang="ru-RU" sz="4000" i="1" dirty="0" smtClean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r"/>
            <a:r>
              <a:rPr lang="ru-RU" sz="40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Про </a:t>
            </a:r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</a:rPr>
              <a:t>тех, кто вырос в дни войны.</a:t>
            </a:r>
            <a:endParaRPr lang="ru-RU" sz="4000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r"/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</a:rPr>
              <a:t>Мы никогда не позабудем,</a:t>
            </a:r>
            <a:endParaRPr lang="ru-RU" sz="4000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r"/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</a:rPr>
              <a:t>Что были дважды рождены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</a:rPr>
              <a:t>…</a:t>
            </a:r>
            <a:endParaRPr lang="ru-RU" i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Deti_vojn_-_Deti_vojny..._Smotryat_v_nebo_glaza_vospalennye._Deti_vojny..._V_serdce_malenkom_gore_be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Леня голиков-14 лет</a:t>
            </a:r>
            <a:endParaRPr lang="ru-RU" dirty="0"/>
          </a:p>
        </p:txBody>
      </p:sp>
      <p:pic>
        <p:nvPicPr>
          <p:cNvPr id="5" name="Объект 4" descr="1242756747_2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47207" y="1843940"/>
            <a:ext cx="3283593" cy="3718660"/>
          </a:xfrm>
          <a:prstGeom prst="roundRect">
            <a:avLst/>
          </a:prstGeom>
        </p:spPr>
      </p:pic>
      <p:pic>
        <p:nvPicPr>
          <p:cNvPr id="6" name="Объект 5" descr="97247.jp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56400" y="1843940"/>
            <a:ext cx="3302000" cy="37186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1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Валя котик-14 лет</a:t>
            </a:r>
            <a:endParaRPr lang="ru-RU" dirty="0"/>
          </a:p>
        </p:txBody>
      </p:sp>
      <p:pic>
        <p:nvPicPr>
          <p:cNvPr id="5" name="Объект 4" descr="XDQHFCALLYH5FCAVRGB02CAJIA103CAKOIB3BCA5VI2GDCAQRJF81CAL34ZEHCAM1K1Y5CAOXNC10CAWS66AXCAN3R6HICAU5M3HKCAX7CGYTCAF2XJNACAUWTA1LCA0IZF13CAOTISC5CAJAQQAFCATX4N60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83082" y="2063750"/>
            <a:ext cx="2693373" cy="3311525"/>
          </a:xfrm>
          <a:prstGeom prst="roundRect">
            <a:avLst/>
          </a:prstGeom>
        </p:spPr>
      </p:pic>
      <p:pic>
        <p:nvPicPr>
          <p:cNvPr id="6" name="Объект 5" descr="deti_geroi_html_m2708a32f.pn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412758" y="2063750"/>
            <a:ext cx="2249634" cy="33115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5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Володя дубинин-15 лет</a:t>
            </a:r>
            <a:endParaRPr lang="ru-RU" dirty="0"/>
          </a:p>
        </p:txBody>
      </p:sp>
      <p:pic>
        <p:nvPicPr>
          <p:cNvPr id="5" name="Содержимое 4" descr="1216223062_getphoto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2033941" y="2063750"/>
            <a:ext cx="2391656" cy="33115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Объект 5" descr="34a4cfdcec1e.jp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923207" y="2063750"/>
            <a:ext cx="3228736" cy="33115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8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Зина портнова-15 лет</a:t>
            </a:r>
            <a:endParaRPr lang="ru-RU" dirty="0"/>
          </a:p>
        </p:txBody>
      </p:sp>
      <p:pic>
        <p:nvPicPr>
          <p:cNvPr id="5" name="Объект 4" descr="i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99823" y="2063750"/>
            <a:ext cx="2259892" cy="3311525"/>
          </a:xfrm>
          <a:prstGeom prst="roundRect">
            <a:avLst/>
          </a:prstGeom>
        </p:spPr>
      </p:pic>
      <p:pic>
        <p:nvPicPr>
          <p:cNvPr id="6" name="Объект 5" descr="0_1c9bc_620af9a0_XL.jp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02212" y="2063750"/>
            <a:ext cx="4270725" cy="33115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9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Марат казей-15 лет</a:t>
            </a:r>
            <a:endParaRPr lang="ru-RU" dirty="0"/>
          </a:p>
        </p:txBody>
      </p:sp>
      <p:pic>
        <p:nvPicPr>
          <p:cNvPr id="5" name="Объект 4" descr="50444415_KazeyMarat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49400" y="1676399"/>
            <a:ext cx="3213099" cy="3698875"/>
          </a:xfrm>
          <a:prstGeom prst="roundRect">
            <a:avLst/>
          </a:prstGeom>
        </p:spPr>
      </p:pic>
      <p:pic>
        <p:nvPicPr>
          <p:cNvPr id="6" name="Объект 5" descr="watermark.jp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434837" y="1473200"/>
            <a:ext cx="2814063" cy="3902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Лара </a:t>
            </a:r>
            <a:r>
              <a:rPr lang="ru-RU" dirty="0" err="1" smtClean="0"/>
              <a:t>михеенко</a:t>
            </a:r>
            <a:r>
              <a:rPr lang="ru-RU" dirty="0" smtClean="0"/>
              <a:t>- 12 лет</a:t>
            </a:r>
            <a:endParaRPr lang="ru-RU" dirty="0"/>
          </a:p>
        </p:txBody>
      </p:sp>
      <p:pic>
        <p:nvPicPr>
          <p:cNvPr id="5" name="Объект 4" descr="mih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77482" y="2063750"/>
            <a:ext cx="3504573" cy="3311525"/>
          </a:xfrm>
          <a:prstGeom prst="roundRect">
            <a:avLst/>
          </a:prstGeom>
        </p:spPr>
      </p:pic>
      <p:pic>
        <p:nvPicPr>
          <p:cNvPr id="6" name="Объект 5" descr="1967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6584084" y="2254394"/>
            <a:ext cx="3906982" cy="29302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4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Василий Коробко-16лет</a:t>
            </a:r>
            <a:endParaRPr lang="ru-RU" dirty="0"/>
          </a:p>
        </p:txBody>
      </p:sp>
      <p:pic>
        <p:nvPicPr>
          <p:cNvPr id="5" name="Объект 4" descr="VUV1BCAOLS1O0CAC3TQCNCA2UHQ7JCACNGD04CAQAKO1FCAUVW0EJCAK08WNJCAT1GB2SCAV7R2FKCAIWV0DGCAOK324GCALP31NHCAA72TLPCA98Z6G0CAJ5NMG2CA1TGMTFCA8DQ0A0CA9VI6CWCAED8TD3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31125" y="1989000"/>
            <a:ext cx="2318058" cy="2880000"/>
          </a:xfrm>
          <a:prstGeom prst="roundRect">
            <a:avLst/>
          </a:prstGeom>
        </p:spPr>
      </p:pic>
      <p:pic>
        <p:nvPicPr>
          <p:cNvPr id="7170" name="Picture 2" descr="http://www.pomnite-nas.ru/img/309/201207301128590.57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549401"/>
            <a:ext cx="3289299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67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900" y="190501"/>
            <a:ext cx="9855200" cy="605465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В суровые годы великих сражений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Советские люди планету спасли,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Но шрамы тяжелых военных ранений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Навеки остались на теле земли.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…Ветры в походные трубы трубили,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Дождь отбивал барабанную дробь…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Ребята-герои в разведку ходили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Сквозь чащу лесов и болотную топь…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А нынче в разведку идут следопыты,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Туда, где когда-то ровесники шли…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Не будут, не будут, не будут забыты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Ребята - герои родимой земли!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…И кажется, снова в борьбе и в походе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Сегодня в рядах своих верных друзей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Голиков Лёня, Дубинин Володя,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Котик, Матвеева, Зверев, </a:t>
            </a:r>
            <a:r>
              <a:rPr lang="ru-RU" dirty="0" err="1">
                <a:solidFill>
                  <a:srgbClr val="000000"/>
                </a:solidFill>
                <a:latin typeface="Tahoma" panose="020B0604030504040204" pitchFamily="34" charset="0"/>
              </a:rPr>
              <a:t>Казей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В мирные дни, побеждая и строя,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Помнит Отчизна года боевые.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Славьтесь в веках, пионеры-герои!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Славьтесь, 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товарищи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, вечно живые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</a:rPr>
              <a:t>!</a:t>
            </a:r>
          </a:p>
          <a:p>
            <a:r>
              <a:rPr lang="ru-RU" dirty="0" smtClean="0"/>
              <a:t> </a:t>
            </a:r>
            <a:r>
              <a:rPr lang="ru-RU" dirty="0"/>
              <a:t>Павел Железнов</a:t>
            </a:r>
          </a:p>
        </p:txBody>
      </p:sp>
      <p:pic>
        <p:nvPicPr>
          <p:cNvPr id="8194" name="Picture 2" descr="https://im0-tub-ru.yandex.net/i?id=7b1f31c41c75918e3f37a9411e711b81&amp;n=33&amp;h=215&amp;w=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4" y="536644"/>
            <a:ext cx="3984625" cy="482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8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Таких ребят во время войны погибло и пропало без вести очень много.</a:t>
            </a:r>
          </a:p>
        </p:txBody>
      </p:sp>
      <p:pic>
        <p:nvPicPr>
          <p:cNvPr id="4" name="Объект 3" descr="1258237810_1255955414_war_2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837765"/>
            <a:ext cx="5969000" cy="3724835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523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myshared.ru/6/736221/slide_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2"/>
          <a:stretch/>
        </p:blipFill>
        <p:spPr bwMode="auto">
          <a:xfrm>
            <a:off x="1235075" y="239713"/>
            <a:ext cx="9144000" cy="61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ti_vojn_-_Deti_vojny..._Smotryat_v_nebo_glaza_vospalennye._Deti_vojny..._V_serdce_malenkom_gore_be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7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На войне невыносимо трудно всем- и старым, и малым, и солдатам, и их близким.</a:t>
            </a:r>
            <a:br>
              <a:rPr lang="ru-RU" sz="2000" dirty="0"/>
            </a:br>
            <a:r>
              <a:rPr lang="ru-RU" sz="2000" dirty="0"/>
              <a:t>Но особенно страдали дети. Страдали от холода и голода, от невозможности вернуться в детство, от кромешного ада бомбежек и страшной тишины сиротства.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026" name="Picture 2" descr="https://im0-tub-ru.yandex.net/i?id=96bf3657b94025aecd96daff41ea9ac1&amp;n=33&amp;h=215&amp;w=35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19" y="1661919"/>
            <a:ext cx="7491045" cy="39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eti_vojn_-_Deti_vojny..._Smotryat_v_nebo_glaza_vospalennye._Deti_vojny..._V_serdce_malenkom_gore_be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7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>
        <p:push dir="u"/>
      </p:transition>
    </mc:Choice>
    <mc:Fallback>
      <p:transition spd="slow" advClick="0" advTm="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archive.pskov.ru/pobeda65/chapter2/chapter2.1/photo2/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76300"/>
            <a:ext cx="8369299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08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9500" y="139700"/>
            <a:ext cx="7975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Куда б ни шёл, ни ехал ты,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Но здесь остановись,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Могиле этой дорогой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Всем сердцем поклонись.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Кто б ни был ты — рыбак,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шахтёр,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Учёный иль пастух, —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Навек запомни: здесь лежит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Твой самый лучший друг.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И для тебя, и для меня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Он сделал все, что мог: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Себя в бою не пожалел, 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А Родину сберёг.</a:t>
            </a:r>
          </a:p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(М. Исаковский)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5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ipetskmedia.ru/image/2013/05/9%D0%BC%D0%B0%D1%8F-%D0%91%D0%B5%D0%BB%D1%8F%D0%BA%D0%BE%D0%B2%D0%B0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81691" cy="66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5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               Война </a:t>
            </a:r>
            <a:r>
              <a:rPr lang="ru-RU" sz="4000" b="1" dirty="0"/>
              <a:t>отучила этих детей плакать…</a:t>
            </a:r>
            <a:br>
              <a:rPr lang="ru-RU" sz="4000" b="1" dirty="0"/>
            </a:b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993971" y="1447800"/>
            <a:ext cx="5086538" cy="39267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Глаза девчонки семилетней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 Как два померкших огонька.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 На детском личике заметней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 Большая, тяжкая тоска.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 Она молчит, о чем ни спросишь, 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 Пошутишь с ней, – молчит в ответ.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 Как будто ей не семь, не восемь,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2"/>
                </a:solidFill>
              </a:rPr>
              <a:t> А много, много горьких лет.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chemeClr val="tx2"/>
                </a:solidFill>
              </a:rPr>
              <a:t>    (</a:t>
            </a:r>
            <a:r>
              <a:rPr lang="ru-RU" sz="8000" dirty="0">
                <a:solidFill>
                  <a:schemeClr val="tx2"/>
                </a:solidFill>
              </a:rPr>
              <a:t>А. </a:t>
            </a:r>
            <a:r>
              <a:rPr lang="ru-RU" sz="8000" dirty="0" err="1">
                <a:solidFill>
                  <a:schemeClr val="tx2"/>
                </a:solidFill>
              </a:rPr>
              <a:t>Барто</a:t>
            </a:r>
            <a:r>
              <a:rPr lang="ru-RU" sz="8000" dirty="0">
                <a:solidFill>
                  <a:schemeClr val="tx2"/>
                </a:solidFill>
              </a:rPr>
              <a:t>)</a:t>
            </a:r>
          </a:p>
          <a:p>
            <a:endParaRPr lang="ru-RU" dirty="0"/>
          </a:p>
        </p:txBody>
      </p:sp>
      <p:pic>
        <p:nvPicPr>
          <p:cNvPr id="5" name="Объект 4" descr="4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899440" y="1629000"/>
            <a:ext cx="4611064" cy="3600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724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 начала войны школьники городов пришли на промышленные предприятия, чтобы заметить ушедших на фронт отцов и старших братьев</a:t>
            </a:r>
          </a:p>
        </p:txBody>
      </p:sp>
      <p:pic>
        <p:nvPicPr>
          <p:cNvPr id="4" name="Picture 4" descr="дети на заводе фото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08200" y="1968500"/>
            <a:ext cx="5984875" cy="358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200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нелегкий крестьянский труд целиком лег на плечи женщин, стариков, подростков, детей 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9218" name="Picture 2" descr="https://im0-tub-ru.yandex.net/i?id=814e1d1b73eb09ed7669192af364f23f&amp;n=33&amp;h=215&amp;w=32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837765"/>
            <a:ext cx="7556499" cy="362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1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0" y="215900"/>
            <a:ext cx="10600083" cy="9779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Деревни сжигали вместе с детьми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5900" y="1308100"/>
            <a:ext cx="4826000" cy="429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Среди </a:t>
            </a:r>
            <a:r>
              <a:rPr lang="ru-RU" sz="1400" dirty="0"/>
              <a:t>сугробов и воронок</a:t>
            </a:r>
            <a:br>
              <a:rPr lang="ru-RU" sz="1400" dirty="0"/>
            </a:br>
            <a:r>
              <a:rPr lang="ru-RU" sz="1400" dirty="0"/>
              <a:t>В селе, разрушенном дотла,</a:t>
            </a:r>
            <a:br>
              <a:rPr lang="ru-RU" sz="1400" dirty="0"/>
            </a:br>
            <a:r>
              <a:rPr lang="ru-RU" sz="1400" dirty="0"/>
              <a:t>Стоит, зажмурившись ребёнок –</a:t>
            </a:r>
            <a:br>
              <a:rPr lang="ru-RU" sz="1400" dirty="0"/>
            </a:br>
            <a:r>
              <a:rPr lang="ru-RU" sz="1400" dirty="0"/>
              <a:t>Последний гражданин села.</a:t>
            </a:r>
            <a:br>
              <a:rPr lang="ru-RU" sz="1400" dirty="0"/>
            </a:br>
            <a:r>
              <a:rPr lang="ru-RU" sz="1400" dirty="0"/>
              <a:t>Испуганный котёнок белый,</a:t>
            </a:r>
            <a:br>
              <a:rPr lang="ru-RU" sz="1400" dirty="0"/>
            </a:br>
            <a:r>
              <a:rPr lang="ru-RU" sz="1400" dirty="0"/>
              <a:t>Обломок печки и трубы –</a:t>
            </a:r>
            <a:br>
              <a:rPr lang="ru-RU" sz="1400" dirty="0"/>
            </a:br>
            <a:r>
              <a:rPr lang="ru-RU" sz="1400" dirty="0"/>
              <a:t>И это всё, что уцелело</a:t>
            </a:r>
            <a:br>
              <a:rPr lang="ru-RU" sz="1400" dirty="0"/>
            </a:br>
            <a:r>
              <a:rPr lang="ru-RU" sz="1400" dirty="0"/>
              <a:t>От прежней жизни и избы.</a:t>
            </a:r>
            <a:br>
              <a:rPr lang="ru-RU" sz="1400" dirty="0"/>
            </a:br>
            <a:r>
              <a:rPr lang="ru-RU" sz="1400" dirty="0"/>
              <a:t>Стоит белоголовый Петя</a:t>
            </a:r>
            <a:br>
              <a:rPr lang="ru-RU" sz="1400" dirty="0"/>
            </a:br>
            <a:r>
              <a:rPr lang="ru-RU" sz="1400" dirty="0"/>
              <a:t>И плачет, как старик без слёз,</a:t>
            </a:r>
            <a:br>
              <a:rPr lang="ru-RU" sz="1400" dirty="0"/>
            </a:br>
            <a:r>
              <a:rPr lang="ru-RU" sz="1400" dirty="0"/>
              <a:t>Три года прожил он на свете,</a:t>
            </a:r>
            <a:br>
              <a:rPr lang="ru-RU" sz="1400" dirty="0"/>
            </a:br>
            <a:r>
              <a:rPr lang="ru-RU" sz="1400" dirty="0"/>
              <a:t>А что узнал и перенёс.</a:t>
            </a:r>
            <a:br>
              <a:rPr lang="ru-RU" sz="1400" dirty="0"/>
            </a:br>
            <a:r>
              <a:rPr lang="ru-RU" sz="1400" dirty="0"/>
              <a:t>При нём избу его спалили,</a:t>
            </a:r>
            <a:br>
              <a:rPr lang="ru-RU" sz="1400" dirty="0"/>
            </a:br>
            <a:r>
              <a:rPr lang="ru-RU" sz="1400" dirty="0"/>
              <a:t>Угнали маму со двора,</a:t>
            </a:r>
            <a:br>
              <a:rPr lang="ru-RU" sz="1400" dirty="0"/>
            </a:br>
            <a:r>
              <a:rPr lang="ru-RU" sz="1400" dirty="0"/>
              <a:t>И в наспех вырытой могиле</a:t>
            </a:r>
            <a:br>
              <a:rPr lang="ru-RU" sz="1400" dirty="0"/>
            </a:br>
            <a:r>
              <a:rPr lang="ru-RU" sz="1400" dirty="0"/>
              <a:t>Лежит убитая сестра.</a:t>
            </a:r>
            <a:br>
              <a:rPr lang="ru-RU" sz="1400" dirty="0"/>
            </a:br>
            <a:r>
              <a:rPr lang="ru-RU" sz="1400" dirty="0"/>
              <a:t>Не выпускай, боец, винтовки,</a:t>
            </a:r>
            <a:br>
              <a:rPr lang="ru-RU" sz="1400" dirty="0"/>
            </a:br>
            <a:r>
              <a:rPr lang="ru-RU" sz="1400" dirty="0"/>
              <a:t>Пока не отомстишь врагу</a:t>
            </a:r>
            <a:br>
              <a:rPr lang="ru-RU" sz="1400" dirty="0"/>
            </a:br>
            <a:r>
              <a:rPr lang="ru-RU" sz="1400" dirty="0"/>
              <a:t>За кровь, пролитую в Поповке,</a:t>
            </a:r>
            <a:br>
              <a:rPr lang="ru-RU" sz="1400" dirty="0"/>
            </a:br>
            <a:r>
              <a:rPr lang="ru-RU" sz="1400" dirty="0"/>
              <a:t>И за ребёнка на </a:t>
            </a:r>
            <a:r>
              <a:rPr lang="ru-RU" sz="1400" dirty="0" smtClean="0"/>
              <a:t>снегу.                      </a:t>
            </a:r>
            <a:r>
              <a:rPr lang="ru-RU" sz="1400" dirty="0" err="1" smtClean="0"/>
              <a:t>с.Маршак</a:t>
            </a:r>
            <a:r>
              <a:rPr lang="ru-RU" sz="1400" dirty="0" smtClean="0"/>
              <a:t>.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5" name="Picture 8" descr="здесь побывали фашисты фото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23000" y="939800"/>
            <a:ext cx="5143499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396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Теряли родителей, братьев и сестер. Иногда напуганные дети по нескольку дней сидели рядом с холодными телами погибших матерей, ожидая решения своей участи. В лучшем случае их ждал советский детдом, в худшем – в фашистские застенки.</a:t>
            </a:r>
          </a:p>
        </p:txBody>
      </p:sp>
      <p:pic>
        <p:nvPicPr>
          <p:cNvPr id="2050" name="Picture 2" descr="Потеря близкого человека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914525"/>
            <a:ext cx="5969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97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>
                <a:hlinkClick r:id="rId2"/>
              </a:rPr>
              <a:t>Детство поглотила война</a:t>
            </a:r>
            <a:r>
              <a:rPr lang="ru-RU" sz="2000" dirty="0"/>
              <a:t>, юность – послевоенная разруха и голод. "Нас постоянно перебрасывали из одного детдома в другой, – рассказывает Валентина Ивановна, - </a:t>
            </a:r>
            <a:r>
              <a:rPr lang="ru-RU" sz="2000" dirty="0" err="1"/>
              <a:t>Володинский</a:t>
            </a:r>
            <a:r>
              <a:rPr lang="ru-RU" sz="2000" dirty="0"/>
              <a:t>, </a:t>
            </a:r>
            <a:r>
              <a:rPr lang="ru-RU" sz="2000" dirty="0" err="1"/>
              <a:t>Усольский</a:t>
            </a:r>
            <a:r>
              <a:rPr lang="ru-RU" sz="2000" dirty="0"/>
              <a:t>, </a:t>
            </a:r>
            <a:r>
              <a:rPr lang="ru-RU" sz="2000" dirty="0" err="1"/>
              <a:t>Касибский</a:t>
            </a:r>
            <a:r>
              <a:rPr lang="ru-RU" sz="2000" dirty="0"/>
              <a:t> Два года – 1946-1947 гг. я не знала вкуса хлеба. Во время этого ужасного голода норма была такой: завтрак и ужин – по 100 граммов хлеба, обед – 200. Но и эти краюхи всегда отбирали ребята посильнее. Я ела только кашу и суп, заправленный ложкой рыбьего жира. Детдомовцы часами стояли в магазинах и ждали, когда продавец даст им горсточку хлебных крошек, которые оставались после нарезки".</a:t>
            </a:r>
          </a:p>
        </p:txBody>
      </p:sp>
      <p:pic>
        <p:nvPicPr>
          <p:cNvPr id="5122" name="Picture 2" descr="https://im0-tub-ru.yandex.net/i?id=a734039ecc0a95c23b897277c511d6e3-l&amp;n=1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1" y="2247900"/>
            <a:ext cx="68326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20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178</TotalTime>
  <Words>722</Words>
  <Application>Microsoft Office PowerPoint</Application>
  <PresentationFormat>Широкоэкранный</PresentationFormat>
  <Paragraphs>60</Paragraphs>
  <Slides>32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Impact</vt:lpstr>
      <vt:lpstr>Tahoma</vt:lpstr>
      <vt:lpstr>Times New Roman</vt:lpstr>
      <vt:lpstr>verdana</vt:lpstr>
      <vt:lpstr>Главное мероприятие</vt:lpstr>
      <vt:lpstr>Детство, опаленное войной </vt:lpstr>
      <vt:lpstr>Презентация PowerPoint</vt:lpstr>
      <vt:lpstr>На войне невыносимо трудно всем- и старым, и малым, и солдатам, и их близким. Но особенно страдали дети. Страдали от холода и голода, от невозможности вернуться в детство, от кромешного ада бомбежек и страшной тишины сиротства. </vt:lpstr>
      <vt:lpstr>               Война отучила этих детей плакать… </vt:lpstr>
      <vt:lpstr>С начала войны школьники городов пришли на промышленные предприятия, чтобы заметить ушедших на фронт отцов и старших братьев</vt:lpstr>
      <vt:lpstr>нелегкий крестьянский труд целиком лег на плечи женщин, стариков, подростков, детей .</vt:lpstr>
      <vt:lpstr>Деревни сжигали вместе с детьми</vt:lpstr>
      <vt:lpstr>Теряли родителей, братьев и сестер. Иногда напуганные дети по нескольку дней сидели рядом с холодными телами погибших матерей, ожидая решения своей участи. В лучшем случае их ждал советский детдом, в худшем – в фашистские застенки.</vt:lpstr>
      <vt:lpstr>Детство поглотила война, юность – послевоенная разруха и голод. "Нас постоянно перебрасывали из одного детдома в другой, – рассказывает Валентина Ивановна, - Володинский, Усольский, Касибский Два года – 1946-1947 гг. я не знала вкуса хлеба. Во время этого ужасного голода норма была такой: завтрак и ужин – по 100 граммов хлеба, обед – 200. Но и эти краюхи всегда отбирали ребята посильнее. Я ела только кашу и суп, заправленный ложкой рыбьего жира. Детдомовцы часами стояли в магазинах и ждали, когда продавец даст им горсточку хлебных крошек, которые оставались после нарезки".</vt:lpstr>
      <vt:lpstr>Фашистские нелюди стреляли в детей ради забавы, чтобы посмотреть, как ребятишки в страхе разбегаются, или выбирали себе живую мишень, чтобы поупражняться в меткости. </vt:lpstr>
      <vt:lpstr>Заключенные в лагерях дети были донорами крови для немецких солдат.Нельзя верить тому, что уезжали работать добровольно. Такая добрая «воля» сопровождалась дулом автомата в спину. А как цинично их "сортировали" на пригодных и непригодных к работе</vt:lpstr>
      <vt:lpstr>                      «бухенвальд»</vt:lpstr>
      <vt:lpstr>Главной темой для Ленинграда были дети блокадного города</vt:lpstr>
      <vt:lpstr>Презентация PowerPoint</vt:lpstr>
      <vt:lpstr>Презентация PowerPoint</vt:lpstr>
      <vt:lpstr>Презентация PowerPoint</vt:lpstr>
      <vt:lpstr>Сотни тысяч мальчишек и девчонок в годы Великой Отечественной шли в военкоматы, прибавляли себе год-два и уходили защищать Родину, многие погибали за нее.</vt:lpstr>
      <vt:lpstr>Презентация PowerPoint</vt:lpstr>
      <vt:lpstr>Презентация PowerPoint</vt:lpstr>
      <vt:lpstr>               Леня голиков-14 лет</vt:lpstr>
      <vt:lpstr>             Валя котик-14 лет</vt:lpstr>
      <vt:lpstr>        Володя дубинин-15 лет</vt:lpstr>
      <vt:lpstr>       Зина портнова-15 лет</vt:lpstr>
      <vt:lpstr>Марат казей-15 лет</vt:lpstr>
      <vt:lpstr>Лара михеенко- 12 лет</vt:lpstr>
      <vt:lpstr>Василий Коробко-16лет</vt:lpstr>
      <vt:lpstr>Презентация PowerPoint</vt:lpstr>
      <vt:lpstr>Таких ребят во время войны погибло и пропало без вести очень много.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Детство, опаленное войной</dc:title>
  <dc:creator>User</dc:creator>
  <cp:lastModifiedBy>Пользователь</cp:lastModifiedBy>
  <cp:revision>20</cp:revision>
  <dcterms:created xsi:type="dcterms:W3CDTF">2017-04-14T16:08:07Z</dcterms:created>
  <dcterms:modified xsi:type="dcterms:W3CDTF">2017-12-02T14:49:56Z</dcterms:modified>
</cp:coreProperties>
</file>