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967173-9CDB-4836-8B39-35F026BD5A0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1573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2C56B-1C34-4284-B8C7-28A202BC400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4802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F4923D-5FF4-4EB0-845B-FC1B050B829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7419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5FA1E3-7ADF-4F0C-92C3-8FC9F84C23F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7395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2F1CA-6AF8-42D1-830C-1E64BC3FC9A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1301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ED410-6830-4DA8-9D91-4E2DFB2E303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05427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6CF23-455E-4F9D-8D01-888968653C7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25784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DF8F-350D-404F-ADA1-C27D5BFE846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2061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CEDCF-9E85-4B19-B1B5-E2C6ED2470C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09290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E47C76-42A1-4922-9801-5829541B2F4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224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62724-E12B-46B0-9E8F-15BE2EA554D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7624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967173-9CDB-4836-8B39-35F026BD5A0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88916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2C56B-1C34-4284-B8C7-28A202BC400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11518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F4923D-5FF4-4EB0-845B-FC1B050B829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35681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5FA1E3-7ADF-4F0C-92C3-8FC9F84C23F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00456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2F1CA-6AF8-42D1-830C-1E64BC3FC9A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37344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ED410-6830-4DA8-9D91-4E2DFB2E303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565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6CF23-455E-4F9D-8D01-888968653C7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891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DF8F-350D-404F-ADA1-C27D5BFE846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44970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CEDCF-9E85-4B19-B1B5-E2C6ED2470C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00614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E47C76-42A1-4922-9801-5829541B2F4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971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62724-E12B-46B0-9E8F-15BE2EA554D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1767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F9C8BF5-91A4-44E4-946A-6871BBDA07D9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95094CC-23CA-4191-A201-D98911015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6ADE3-DF06-4C83-9BC7-0A09D78C3E0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2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45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6ADE3-DF06-4C83-9BC7-0A09D78C3E0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29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45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Clothes and Fashion</a:t>
            </a:r>
            <a:endParaRPr lang="ru-RU" sz="5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3" r="14985" b="4507"/>
          <a:stretch/>
        </p:blipFill>
        <p:spPr>
          <a:xfrm>
            <a:off x="251520" y="1124744"/>
            <a:ext cx="4176463" cy="446449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96752"/>
            <a:ext cx="4367783" cy="4392488"/>
          </a:xfrm>
        </p:spPr>
      </p:pic>
    </p:spTree>
    <p:extLst>
      <p:ext uri="{BB962C8B-B14F-4D97-AF65-F5344CB8AC3E}">
        <p14:creationId xmlns:p14="http://schemas.microsoft.com/office/powerpoint/2010/main" xmlns="" val="19745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9318807"/>
              </p:ext>
            </p:extLst>
          </p:nvPr>
        </p:nvGraphicFramePr>
        <p:xfrm>
          <a:off x="323529" y="-216780"/>
          <a:ext cx="8496943" cy="7571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74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u="sng" dirty="0">
                          <a:effectLst/>
                        </a:rPr>
                        <a:t>Pattern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Floral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Striped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Checked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Plain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Polka-dot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Patterned </a:t>
                      </a:r>
                      <a:endParaRPr lang="ru-RU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u="sng" dirty="0">
                          <a:effectLst/>
                        </a:rPr>
                        <a:t>Style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Baggy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Elegant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Tight-fitting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Loose-fitting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Casual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Smart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Sporty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Scruffy </a:t>
                      </a:r>
                      <a:endParaRPr lang="ru-RU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u="sng" dirty="0">
                          <a:effectLst/>
                        </a:rPr>
                        <a:t>Material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Velvet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Leather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Silk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Cotton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Woolen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Nylon</a:t>
                      </a:r>
                      <a:endParaRPr lang="ru-RU" sz="3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3600" dirty="0">
                          <a:effectLst/>
                        </a:rPr>
                        <a:t>Linen </a:t>
                      </a:r>
                      <a:endParaRPr lang="ru-RU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27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u="sng" dirty="0" smtClean="0"/>
              <a:t>Pattern</a:t>
            </a:r>
            <a:endParaRPr lang="ru-RU" sz="6000" i="1" u="sng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002" y="161124"/>
            <a:ext cx="2698426" cy="16865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Floral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Striped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Checked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Plain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Polka-dot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Patterned 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027" y="4439484"/>
            <a:ext cx="2520280" cy="2418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467" y="4334435"/>
            <a:ext cx="1845914" cy="2355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918" y="188640"/>
            <a:ext cx="2067394" cy="2059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467" y="1916832"/>
            <a:ext cx="2258961" cy="22589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975" y="2381731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2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u="sng" dirty="0" smtClean="0"/>
              <a:t>Style </a:t>
            </a:r>
            <a:endParaRPr lang="ru-RU" sz="8000" i="1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363" y="7614"/>
            <a:ext cx="2058638" cy="20532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Baggy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Elegant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Tight-fitting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Loose-fitting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Casual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Smart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Sporty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Scruffy 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3" y="19363"/>
            <a:ext cx="1693436" cy="2113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310" y="0"/>
            <a:ext cx="2013590" cy="2132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785" y="2132856"/>
            <a:ext cx="1708524" cy="1978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785" y="4111004"/>
            <a:ext cx="1708525" cy="27469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8" r="17370"/>
          <a:stretch/>
        </p:blipFill>
        <p:spPr>
          <a:xfrm>
            <a:off x="7140319" y="2564904"/>
            <a:ext cx="2003681" cy="3456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287" y="2150550"/>
            <a:ext cx="1988613" cy="2564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3265" y="4715454"/>
            <a:ext cx="2075313" cy="22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u="sng" dirty="0" smtClean="0"/>
              <a:t>Material </a:t>
            </a:r>
            <a:endParaRPr lang="ru-RU" sz="5400" i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5" y="1"/>
            <a:ext cx="2132856" cy="21328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Velvet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Leather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Silk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Cotton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Woolen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Nylon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Linen 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5" y="2132856"/>
            <a:ext cx="216024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82"/>
          <a:stretch/>
        </p:blipFill>
        <p:spPr>
          <a:xfrm>
            <a:off x="5508105" y="-14030"/>
            <a:ext cx="3635894" cy="2192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600" y="4293096"/>
            <a:ext cx="2138505" cy="2564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5" y="2120281"/>
            <a:ext cx="3622413" cy="238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509121"/>
            <a:ext cx="2160240" cy="23897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825" y="4333180"/>
            <a:ext cx="25431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2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0221" y="-99392"/>
            <a:ext cx="8591550" cy="1472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man/woman in picture __ is wearing ____. He/she looks smart/classy/modern/ trendy/ fashionable/casual/ridiculous/old-fashioned/funny.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3672407" cy="468052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00808"/>
            <a:ext cx="3960440" cy="4697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1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628800"/>
          </a:xfrm>
        </p:spPr>
        <p:txBody>
          <a:bodyPr/>
          <a:lstStyle/>
          <a:p>
            <a:r>
              <a:rPr lang="en-US" sz="2800" dirty="0">
                <a:solidFill>
                  <a:srgbClr val="48231E"/>
                </a:solidFill>
              </a:rPr>
              <a:t>The man/woman in picture __ is wearing ____. He/she looks smart/classy/modern/ trendy/ fashionable/casual/ridiculous/old-fashioned/funny.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18" r="17436"/>
          <a:stretch/>
        </p:blipFill>
        <p:spPr>
          <a:xfrm>
            <a:off x="323528" y="1795812"/>
            <a:ext cx="4104456" cy="4937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44095"/>
            <a:ext cx="3960440" cy="504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6288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5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32819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48231E"/>
                </a:solidFill>
              </a:rPr>
              <a:t>The man/woman in picture __ is wearing ____. He/she looks smart/classy/modern/ </a:t>
            </a:r>
            <a:r>
              <a:rPr lang="en-US" sz="2800" dirty="0" smtClean="0">
                <a:solidFill>
                  <a:srgbClr val="48231E"/>
                </a:solidFill>
              </a:rPr>
              <a:t>trendy/fashionable/casual/ridiculous/old-fashioned/funny</a:t>
            </a:r>
            <a:r>
              <a:rPr lang="en-US" sz="2800" dirty="0">
                <a:solidFill>
                  <a:srgbClr val="48231E"/>
                </a:solidFill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27" t="2150" r="12447" b="2802"/>
          <a:stretch/>
        </p:blipFill>
        <p:spPr>
          <a:xfrm>
            <a:off x="755576" y="1885474"/>
            <a:ext cx="3481769" cy="49343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06382"/>
            <a:ext cx="3888432" cy="489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7008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9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94825" cy="71183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i="1" dirty="0" smtClean="0"/>
              <a:t> </a:t>
            </a:r>
            <a:r>
              <a:rPr lang="ru-RU" altLang="ru-RU" sz="2800" b="1" dirty="0" err="1">
                <a:solidFill>
                  <a:srgbClr val="008000"/>
                </a:solidFill>
              </a:rPr>
              <a:t>Ма</a:t>
            </a:r>
            <a:r>
              <a:rPr lang="en-US" altLang="ru-RU" sz="2800" b="1" dirty="0">
                <a:solidFill>
                  <a:srgbClr val="008000"/>
                </a:solidFill>
              </a:rPr>
              <a:t>tch the verbs and their meanings</a:t>
            </a:r>
            <a:r>
              <a:rPr lang="ru-RU" altLang="ru-RU" sz="2800" b="1" dirty="0" smtClean="0">
                <a:solidFill>
                  <a:srgbClr val="008000"/>
                </a:solidFill>
              </a:rPr>
              <a:t>:</a:t>
            </a:r>
          </a:p>
          <a:p>
            <a:pPr>
              <a:buFontTx/>
              <a:buNone/>
            </a:pPr>
            <a:endParaRPr lang="ru-RU" altLang="ru-RU" sz="24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4000" dirty="0"/>
              <a:t>To fit – </a:t>
            </a:r>
            <a:r>
              <a:rPr lang="en-US" sz="4000" dirty="0">
                <a:solidFill>
                  <a:srgbClr val="0070C0"/>
                </a:solidFill>
              </a:rPr>
              <a:t>to be the right shape or size for </a:t>
            </a:r>
            <a:r>
              <a:rPr lang="en-US" sz="4000" dirty="0" err="1">
                <a:solidFill>
                  <a:srgbClr val="0070C0"/>
                </a:solidFill>
              </a:rPr>
              <a:t>sth</a:t>
            </a:r>
            <a:r>
              <a:rPr lang="en-US" sz="4000" dirty="0">
                <a:solidFill>
                  <a:srgbClr val="0070C0"/>
                </a:solidFill>
              </a:rPr>
              <a:t>/</a:t>
            </a:r>
            <a:r>
              <a:rPr lang="en-US" sz="4000" dirty="0" err="1">
                <a:solidFill>
                  <a:srgbClr val="0070C0"/>
                </a:solidFill>
              </a:rPr>
              <a:t>sb</a:t>
            </a:r>
            <a:endParaRPr lang="ru-RU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dirty="0"/>
              <a:t>To suit – </a:t>
            </a:r>
            <a:r>
              <a:rPr lang="en-US" sz="4000" dirty="0">
                <a:solidFill>
                  <a:srgbClr val="7030A0"/>
                </a:solidFill>
              </a:rPr>
              <a:t>to make you look attractive</a:t>
            </a:r>
            <a:endParaRPr lang="ru-RU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000" dirty="0"/>
              <a:t>To match, to go with  – </a:t>
            </a:r>
            <a:r>
              <a:rPr lang="en-US" sz="4000" dirty="0">
                <a:solidFill>
                  <a:srgbClr val="FF0000"/>
                </a:solidFill>
              </a:rPr>
              <a:t>to combine well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/>
              <a:t>To try on –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to put a piece of clothing to see if it fits and how it looks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/>
              <a:t>To wear – </a:t>
            </a:r>
            <a:r>
              <a:rPr lang="en-US" sz="4000" dirty="0">
                <a:solidFill>
                  <a:srgbClr val="00B050"/>
                </a:solidFill>
              </a:rPr>
              <a:t>to have </a:t>
            </a:r>
            <a:r>
              <a:rPr lang="en-US" sz="4000" dirty="0" err="1">
                <a:solidFill>
                  <a:srgbClr val="00B050"/>
                </a:solidFill>
              </a:rPr>
              <a:t>sth</a:t>
            </a:r>
            <a:r>
              <a:rPr lang="en-US" sz="4000" dirty="0">
                <a:solidFill>
                  <a:srgbClr val="00B050"/>
                </a:solidFill>
              </a:rPr>
              <a:t> on your body as a piece of clothing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0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ru-RU"/>
              <a:t> </a:t>
            </a:r>
            <a:r>
              <a:rPr lang="en-US" altLang="ru-RU" sz="2400" b="1">
                <a:solidFill>
                  <a:schemeClr val="folHlink"/>
                </a:solidFill>
              </a:rPr>
              <a:t>Use the correct form of each word </a:t>
            </a:r>
            <a:br>
              <a:rPr lang="en-US" altLang="ru-RU" sz="2400" b="1">
                <a:solidFill>
                  <a:schemeClr val="folHlink"/>
                </a:solidFill>
              </a:rPr>
            </a:br>
            <a:r>
              <a:rPr lang="en-US" altLang="ru-RU" sz="2400" b="1">
                <a:solidFill>
                  <a:schemeClr val="folHlink"/>
                </a:solidFill>
              </a:rPr>
              <a:t>to fill in the blanks:</a:t>
            </a:r>
            <a:r>
              <a:rPr lang="en-US" altLang="ru-RU" sz="2400" b="1"/>
              <a:t>  </a:t>
            </a:r>
            <a:r>
              <a:rPr lang="en-US" altLang="ru-RU" sz="2400" b="1">
                <a:solidFill>
                  <a:schemeClr val="hlink"/>
                </a:solidFill>
              </a:rPr>
              <a:t>fit, match, suit, wear, try, go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507412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b="1"/>
              <a:t> </a:t>
            </a:r>
            <a:r>
              <a:rPr lang="en-US" altLang="ru-RU" sz="1800" b="1"/>
              <a:t>1.</a:t>
            </a:r>
            <a:r>
              <a:rPr lang="en-US" altLang="ru-RU" sz="1800"/>
              <a:t>  </a:t>
            </a:r>
            <a:r>
              <a:rPr lang="en-US" altLang="ru-RU" sz="1800" b="1"/>
              <a:t>A: </a:t>
            </a:r>
            <a:r>
              <a:rPr lang="ru-RU" altLang="ru-RU" sz="1800" b="1"/>
              <a:t>How about those trousers? They  </a:t>
            </a:r>
            <a:r>
              <a:rPr lang="en-US" altLang="ru-RU" sz="1800" b="1"/>
              <a:t>.....</a:t>
            </a:r>
            <a:r>
              <a:rPr lang="ru-RU" altLang="ru-RU" sz="1800" b="1"/>
              <a:t>......</a:t>
            </a:r>
            <a:r>
              <a:rPr lang="en-US" altLang="ru-RU" sz="1800" b="1"/>
              <a:t>  </a:t>
            </a:r>
            <a:r>
              <a:rPr lang="ru-RU" altLang="ru-RU" sz="1800" b="1"/>
              <a:t>you perfectly.</a:t>
            </a:r>
            <a:endParaRPr lang="en-US" altLang="ru-RU" sz="1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z="1800" b="1"/>
              <a:t>            </a:t>
            </a:r>
            <a:r>
              <a:rPr lang="ru-RU" altLang="ru-RU" sz="1800" b="1"/>
              <a:t>     B: Yes, but they're too casual for the occasion.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800" b="1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b="1"/>
              <a:t> 2.</a:t>
            </a:r>
            <a:r>
              <a:rPr lang="en-US" altLang="ru-RU" sz="1800" b="1"/>
              <a:t>  </a:t>
            </a:r>
            <a:r>
              <a:rPr lang="ru-RU" altLang="ru-RU" sz="1800" b="1"/>
              <a:t>A: What about the red shirt? It  </a:t>
            </a:r>
            <a:r>
              <a:rPr lang="en-US" altLang="ru-RU" sz="1800" b="1"/>
              <a:t>.....................</a:t>
            </a:r>
            <a:r>
              <a:rPr lang="ru-RU" altLang="ru-RU" sz="1800" b="1"/>
              <a:t> your trousers.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z="1800"/>
              <a:t>           </a:t>
            </a:r>
            <a:r>
              <a:rPr lang="ru-RU" altLang="ru-RU" sz="1800"/>
              <a:t>     </a:t>
            </a:r>
            <a:r>
              <a:rPr lang="en-US" altLang="ru-RU" sz="1800"/>
              <a:t> </a:t>
            </a:r>
            <a:r>
              <a:rPr lang="ru-RU" altLang="ru-RU" sz="1800" b="1"/>
              <a:t>B: You are right! I haven't  </a:t>
            </a:r>
            <a:r>
              <a:rPr lang="en-US" altLang="ru-RU" sz="1800" b="1"/>
              <a:t>..........</a:t>
            </a:r>
            <a:r>
              <a:rPr lang="ru-RU" altLang="ru-RU" sz="1800" b="1"/>
              <a:t>...... </a:t>
            </a:r>
            <a:r>
              <a:rPr lang="en-US" altLang="ru-RU" sz="1800" b="1"/>
              <a:t> </a:t>
            </a:r>
            <a:r>
              <a:rPr lang="ru-RU" altLang="ru-RU" sz="1800" b="1"/>
              <a:t>it for ages</a:t>
            </a:r>
            <a:r>
              <a:rPr lang="ru-RU" altLang="ru-RU" sz="18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8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b="1"/>
              <a:t> 3.</a:t>
            </a:r>
            <a:r>
              <a:rPr lang="en-US" altLang="ru-RU" sz="1800" b="1"/>
              <a:t> </a:t>
            </a:r>
            <a:r>
              <a:rPr lang="ru-RU" altLang="ru-RU" sz="1800"/>
              <a:t> </a:t>
            </a:r>
            <a:r>
              <a:rPr lang="ru-RU" altLang="ru-RU" sz="1800" b="1"/>
              <a:t>A: This dress is great. Why don't you </a:t>
            </a:r>
            <a:r>
              <a:rPr lang="en-US" altLang="ru-RU" sz="1800" b="1"/>
              <a:t>.</a:t>
            </a:r>
            <a:r>
              <a:rPr lang="en-US" altLang="ru-RU" sz="1800" b="1">
                <a:solidFill>
                  <a:schemeClr val="accent2"/>
                </a:solidFill>
              </a:rPr>
              <a:t>....</a:t>
            </a:r>
            <a:r>
              <a:rPr lang="en-US" altLang="ru-RU" sz="1800" b="1"/>
              <a:t>..</a:t>
            </a:r>
            <a:r>
              <a:rPr lang="ru-RU" altLang="ru-RU" sz="1800" b="1"/>
              <a:t>....…. it on?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1800" b="1"/>
              <a:t>          </a:t>
            </a:r>
            <a:r>
              <a:rPr lang="ru-RU" altLang="ru-RU" sz="1800" b="1"/>
              <a:t>       B: The colour doe</a:t>
            </a:r>
            <a:r>
              <a:rPr lang="en-US" altLang="ru-RU" sz="1800" b="1"/>
              <a:t>s</a:t>
            </a:r>
            <a:r>
              <a:rPr lang="ru-RU" altLang="ru-RU" sz="1800" b="1"/>
              <a:t>n't </a:t>
            </a:r>
            <a:r>
              <a:rPr lang="en-US" altLang="ru-RU" sz="1800" b="1"/>
              <a:t>.............</a:t>
            </a:r>
            <a:r>
              <a:rPr lang="ru-RU" altLang="ru-RU" sz="1800" b="1"/>
              <a:t>...  me.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z="1800"/>
              <a:t> </a:t>
            </a:r>
            <a:r>
              <a:rPr lang="ru-RU" altLang="ru-RU" sz="1800" b="1"/>
              <a:t>4. </a:t>
            </a:r>
            <a:r>
              <a:rPr lang="en-US" altLang="ru-RU" sz="1800"/>
              <a:t> </a:t>
            </a:r>
            <a:r>
              <a:rPr lang="ru-RU" altLang="ru-RU" sz="1800" b="1"/>
              <a:t>A:  What do you think of this shirt?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/>
              <a:t>    </a:t>
            </a:r>
            <a:r>
              <a:rPr lang="en-US" altLang="ru-RU" sz="1800"/>
              <a:t> </a:t>
            </a:r>
            <a:r>
              <a:rPr lang="ru-RU" altLang="ru-RU" sz="1800"/>
              <a:t>           </a:t>
            </a:r>
            <a:r>
              <a:rPr lang="en-US" altLang="ru-RU" sz="1800"/>
              <a:t> </a:t>
            </a:r>
            <a:r>
              <a:rPr lang="ru-RU" altLang="ru-RU" sz="1800" b="1"/>
              <a:t>B: It doesn't </a:t>
            </a:r>
            <a:r>
              <a:rPr lang="en-US" altLang="ru-RU" sz="1800" b="1"/>
              <a:t>.........</a:t>
            </a:r>
            <a:r>
              <a:rPr lang="ru-RU" altLang="ru-RU" sz="1800" b="1"/>
              <a:t>......  with the trousers.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800" b="1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1800" b="1"/>
              <a:t> 5.</a:t>
            </a:r>
            <a:r>
              <a:rPr lang="ru-RU" altLang="ru-RU" sz="1800" b="1"/>
              <a:t>  </a:t>
            </a:r>
            <a:r>
              <a:rPr lang="en-US" altLang="ru-RU" sz="1800" b="1"/>
              <a:t>A: What about these two colours? Do you think they .........</a:t>
            </a:r>
            <a:r>
              <a:rPr lang="ru-RU" altLang="ru-RU" sz="1800" b="1"/>
              <a:t>........</a:t>
            </a:r>
            <a:r>
              <a:rPr lang="en-US" altLang="ru-RU" sz="1800" b="1"/>
              <a:t>?</a:t>
            </a:r>
            <a:endParaRPr lang="ru-RU" altLang="ru-RU" sz="1800" b="1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1800" b="1"/>
              <a:t>           </a:t>
            </a:r>
            <a:r>
              <a:rPr lang="ru-RU" altLang="ru-RU" sz="1800" b="1"/>
              <a:t>      </a:t>
            </a:r>
            <a:r>
              <a:rPr lang="en-US" altLang="ru-RU" sz="1800" b="1"/>
              <a:t>B: Sure!</a:t>
            </a:r>
            <a:endParaRPr lang="ru-RU" altLang="ru-RU" sz="1800" b="1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1800" b="1"/>
              <a:t> 6.</a:t>
            </a:r>
            <a:r>
              <a:rPr lang="ru-RU" altLang="ru-RU" sz="1800" b="1"/>
              <a:t>  </a:t>
            </a:r>
            <a:r>
              <a:rPr lang="en-US" altLang="ru-RU" sz="1800" b="1"/>
              <a:t>A:</a:t>
            </a:r>
            <a:r>
              <a:rPr lang="ru-RU" altLang="ru-RU" sz="1800" b="1"/>
              <a:t> </a:t>
            </a:r>
            <a:r>
              <a:rPr lang="en-US" altLang="ru-RU" sz="1800" b="1"/>
              <a:t>That coat really ..................</a:t>
            </a:r>
            <a:r>
              <a:rPr lang="ru-RU" altLang="ru-RU" sz="1800" b="1"/>
              <a:t> </a:t>
            </a:r>
            <a:r>
              <a:rPr lang="en-US" altLang="ru-RU" sz="1800" b="1"/>
              <a:t>Bill.</a:t>
            </a:r>
            <a:r>
              <a:rPr lang="en-US" altLang="ru-RU" sz="1800"/>
              <a:t>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 </a:t>
            </a:r>
            <a:r>
              <a:rPr lang="en-US" altLang="ru-RU" sz="1800" b="1"/>
              <a:t>          </a:t>
            </a:r>
            <a:r>
              <a:rPr lang="ru-RU" altLang="ru-RU" sz="1800" b="1"/>
              <a:t>     </a:t>
            </a:r>
            <a:r>
              <a:rPr lang="en-US" altLang="ru-RU" sz="1800" b="1"/>
              <a:t> B: </a:t>
            </a:r>
            <a:r>
              <a:rPr lang="ru-RU" altLang="ru-RU" sz="1800" b="1"/>
              <a:t> </a:t>
            </a:r>
            <a:r>
              <a:rPr lang="en-US" altLang="ru-RU" sz="1800" b="1"/>
              <a:t>I don’t think so!</a:t>
            </a:r>
            <a:endParaRPr lang="ru-RU" altLang="ru-RU" sz="1800" b="1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ru-RU" sz="1800"/>
              <a:t> </a:t>
            </a:r>
            <a:endParaRPr lang="ru-RU" altLang="ru-RU" sz="18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xmlns="" val="3221593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142</TotalTime>
  <Words>346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Soho</vt:lpstr>
      <vt:lpstr>Оформление по умолчанию</vt:lpstr>
      <vt:lpstr>1_Оформление по умолчанию</vt:lpstr>
      <vt:lpstr>Clothes and Fashion</vt:lpstr>
      <vt:lpstr>Pattern</vt:lpstr>
      <vt:lpstr>Style </vt:lpstr>
      <vt:lpstr>Material </vt:lpstr>
      <vt:lpstr>The man/woman in picture __ is wearing ____. He/she looks smart/classy/modern/ trendy/ fashionable/casual/ridiculous/old-fashioned/funny.</vt:lpstr>
      <vt:lpstr>The man/woman in picture __ is wearing ____. He/she looks smart/classy/modern/ trendy/ fashionable/casual/ridiculous/old-fashioned/funny.</vt:lpstr>
      <vt:lpstr>The man/woman in picture __ is wearing ____. He/she looks smart/classy/modern/ trendy/fashionable/casual/ridiculous/old-fashioned/funny.</vt:lpstr>
      <vt:lpstr>Слайд 8</vt:lpstr>
      <vt:lpstr> Use the correct form of each word  to fill in the blanks:  fit, match, suit, wear, try, go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pictures</dc:title>
  <dc:creator>Юдина</dc:creator>
  <cp:lastModifiedBy>Николай Лушников</cp:lastModifiedBy>
  <cp:revision>19</cp:revision>
  <dcterms:created xsi:type="dcterms:W3CDTF">2014-12-01T04:22:58Z</dcterms:created>
  <dcterms:modified xsi:type="dcterms:W3CDTF">2020-12-07T08:28:40Z</dcterms:modified>
</cp:coreProperties>
</file>