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6" r:id="rId2"/>
    <p:sldId id="258" r:id="rId3"/>
    <p:sldId id="256" r:id="rId4"/>
    <p:sldId id="259" r:id="rId5"/>
    <p:sldId id="260" r:id="rId6"/>
    <p:sldId id="257" r:id="rId7"/>
    <p:sldId id="268" r:id="rId8"/>
    <p:sldId id="261" r:id="rId9"/>
    <p:sldId id="263" r:id="rId10"/>
    <p:sldId id="265" r:id="rId11"/>
    <p:sldId id="264" r:id="rId12"/>
    <p:sldId id="262" r:id="rId13"/>
    <p:sldId id="269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7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3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8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4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3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3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1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6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6161-C405-465B-A906-2B85531956F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11DAC4E-506D-4966-AA4B-A12323A1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5348" y="6178367"/>
            <a:ext cx="2627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err="1" smtClean="0">
                <a:ln/>
                <a:solidFill>
                  <a:schemeClr val="accent3"/>
                </a:solidFill>
                <a:effectLst/>
              </a:rPr>
              <a:t>Автор:Шишкина</a:t>
            </a:r>
            <a:r>
              <a:rPr lang="ru-RU" sz="1400" b="1" cap="none" spc="0" dirty="0" smtClean="0">
                <a:ln/>
                <a:solidFill>
                  <a:schemeClr val="accent3"/>
                </a:solidFill>
                <a:effectLst/>
              </a:rPr>
              <a:t> С.Л.</a:t>
            </a:r>
          </a:p>
          <a:p>
            <a:pPr algn="ctr"/>
            <a:r>
              <a:rPr lang="ru-RU" sz="1400" b="1" dirty="0">
                <a:ln/>
                <a:solidFill>
                  <a:schemeClr val="accent3"/>
                </a:solidFill>
              </a:rPr>
              <a:t>у</a:t>
            </a:r>
            <a:r>
              <a:rPr lang="ru-RU" sz="1400" b="1" dirty="0" smtClean="0">
                <a:ln/>
                <a:solidFill>
                  <a:schemeClr val="accent3"/>
                </a:solidFill>
              </a:rPr>
              <a:t>читель начальных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4041" y="1032209"/>
            <a:ext cx="5359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РУССКИЙ ЯЗЫК</a:t>
            </a:r>
            <a:b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 КЛАСС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490" y="3179986"/>
            <a:ext cx="91198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Тема урока: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«Большая буква в именах, отчествах, фамилиях и кличках животных»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2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644" y="2056940"/>
            <a:ext cx="100227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Оля Белова, друг </a:t>
            </a:r>
            <a:r>
              <a:rPr lang="ru-RU" sz="2800" dirty="0" err="1"/>
              <a:t>витя</a:t>
            </a:r>
            <a:r>
              <a:rPr lang="ru-RU" sz="2800" dirty="0"/>
              <a:t>,  Директор  </a:t>
            </a:r>
            <a:r>
              <a:rPr lang="ru-RU" sz="2800" dirty="0" smtClean="0"/>
              <a:t>Михаил </a:t>
            </a:r>
            <a:r>
              <a:rPr lang="ru-RU" sz="2800" dirty="0" err="1" smtClean="0"/>
              <a:t>алексеевич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 рассказ </a:t>
            </a:r>
            <a:r>
              <a:rPr lang="ru-RU" sz="2800" dirty="0" err="1"/>
              <a:t>л.Толстого</a:t>
            </a:r>
            <a:r>
              <a:rPr lang="ru-RU" sz="2800" dirty="0"/>
              <a:t> «котёнок»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0344" y="485392"/>
            <a:ext cx="5726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Исправь ошибки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644" y="3936264"/>
            <a:ext cx="100227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Оля Белова, друг </a:t>
            </a:r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итя</a:t>
            </a:r>
            <a:r>
              <a:rPr lang="ru-RU" sz="2800" dirty="0"/>
              <a:t>,  </a:t>
            </a:r>
            <a:r>
              <a:rPr lang="ru-RU" sz="2800" dirty="0" smtClean="0">
                <a:solidFill>
                  <a:srgbClr val="FF0000"/>
                </a:solidFill>
              </a:rPr>
              <a:t>д</a:t>
            </a:r>
            <a:r>
              <a:rPr lang="ru-RU" sz="2800" dirty="0" smtClean="0"/>
              <a:t>иректор  Михаил 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лексеевич,</a:t>
            </a:r>
            <a:endParaRPr lang="ru-RU" sz="2800" dirty="0"/>
          </a:p>
          <a:p>
            <a:r>
              <a:rPr lang="ru-RU" sz="2800" dirty="0"/>
              <a:t> рассказ </a:t>
            </a:r>
            <a:r>
              <a:rPr lang="ru-RU" sz="2800" dirty="0" err="1" smtClean="0">
                <a:solidFill>
                  <a:srgbClr val="FF0000"/>
                </a:solidFill>
              </a:rPr>
              <a:t>Л</a:t>
            </a:r>
            <a:r>
              <a:rPr lang="ru-RU" sz="2800" dirty="0" err="1" smtClean="0"/>
              <a:t>.Толстого</a:t>
            </a:r>
            <a:r>
              <a:rPr lang="ru-RU" sz="2800" dirty="0" smtClean="0"/>
              <a:t> «</a:t>
            </a:r>
            <a:r>
              <a:rPr lang="ru-RU" sz="2800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отёнок</a:t>
            </a:r>
            <a:r>
              <a:rPr lang="ru-RU" sz="2800" dirty="0"/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7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1900518"/>
            <a:ext cx="8650825" cy="4921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76457" y="0"/>
            <a:ext cx="9568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Самостоятельная работа.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Спишите по 2 предложения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9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18" y="363324"/>
            <a:ext cx="849085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sz="2800" b="1" dirty="0" smtClean="0">
                <a:solidFill>
                  <a:srgbClr val="FF0000"/>
                </a:solidFill>
              </a:rPr>
              <a:t> задания.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u="sng" dirty="0" smtClean="0">
                <a:solidFill>
                  <a:srgbClr val="00B0F0"/>
                </a:solidFill>
              </a:rPr>
              <a:t>1 уровень (оценка 3)</a:t>
            </a:r>
          </a:p>
          <a:p>
            <a:endParaRPr lang="ru-RU" u="sng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Спиши.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Александр Сергеевич Пушкин, Агния Львовна </a:t>
            </a:r>
            <a:r>
              <a:rPr lang="ru-RU" dirty="0" err="1" smtClean="0">
                <a:solidFill>
                  <a:srgbClr val="00B0F0"/>
                </a:solidFill>
              </a:rPr>
              <a:t>Барто</a:t>
            </a:r>
            <a:r>
              <a:rPr lang="ru-RU" dirty="0" smtClean="0">
                <a:solidFill>
                  <a:srgbClr val="00B0F0"/>
                </a:solidFill>
              </a:rPr>
              <a:t>, Федор Иванович Тютчев, Евгений Иванович </a:t>
            </a:r>
            <a:r>
              <a:rPr lang="ru-RU" dirty="0" err="1" smtClean="0">
                <a:solidFill>
                  <a:srgbClr val="00B0F0"/>
                </a:solidFill>
              </a:rPr>
              <a:t>Чарушин</a:t>
            </a:r>
            <a:r>
              <a:rPr lang="ru-RU" dirty="0" smtClean="0">
                <a:solidFill>
                  <a:srgbClr val="00B0F0"/>
                </a:solidFill>
              </a:rPr>
              <a:t>, Афанасий Афанасьевич Фет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 smtClean="0">
                <a:solidFill>
                  <a:schemeClr val="accent4"/>
                </a:solidFill>
              </a:rPr>
              <a:t>2 уровень (оценка 4)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Вставь пропущенные слова.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Писатель __________написал рассказ «__________». Его главные  герои – ________ и ___________. Они не заметили котёнка под шляпой и подумали, что она живая.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Слова для справок:  Володя, Николай Носов, Живая шляпа, Вадик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7030A0"/>
                </a:solidFill>
              </a:rPr>
              <a:t>3 уровень (оценка 5)</a:t>
            </a:r>
          </a:p>
          <a:p>
            <a:endParaRPr lang="ru-RU" b="1" u="sng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Придумай и запиши предложения, употребив в них фамилию, имя и отчество человека.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3" y="1315192"/>
            <a:ext cx="8051450" cy="5171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6227" y="295387"/>
            <a:ext cx="4217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РЕФЛЕКСИЯ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93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4836" y="183918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7" y="134944"/>
            <a:ext cx="8279828" cy="65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2991" y="0"/>
            <a:ext cx="787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Прочитайте пословицу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9" y="1194178"/>
            <a:ext cx="7415437" cy="48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39" y="1069897"/>
            <a:ext cx="944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</a:t>
            </a:r>
            <a:r>
              <a:rPr lang="ru-RU" sz="2800" b="1" dirty="0" smtClean="0"/>
              <a:t>тон </a:t>
            </a:r>
            <a:r>
              <a:rPr lang="ru-RU" sz="2800" b="1" dirty="0" smtClean="0">
                <a:solidFill>
                  <a:srgbClr val="FF0000"/>
                </a:solidFill>
              </a:rPr>
              <a:t>Па</a:t>
            </a:r>
            <a:r>
              <a:rPr lang="ru-RU" sz="2800" b="1" dirty="0" smtClean="0"/>
              <a:t>влович </a:t>
            </a:r>
            <a:r>
              <a:rPr lang="ru-RU" sz="2800" b="1" dirty="0" smtClean="0">
                <a:solidFill>
                  <a:srgbClr val="FF0000"/>
                </a:solidFill>
              </a:rPr>
              <a:t>Че</a:t>
            </a:r>
            <a:r>
              <a:rPr lang="ru-RU" sz="2800" b="1" dirty="0" smtClean="0"/>
              <a:t>хов написал рассказ «</a:t>
            </a:r>
            <a:r>
              <a:rPr lang="ru-RU" sz="2800" b="1" dirty="0" smtClean="0">
                <a:solidFill>
                  <a:srgbClr val="FF0000"/>
                </a:solidFill>
              </a:rPr>
              <a:t>Ка</a:t>
            </a:r>
            <a:r>
              <a:rPr lang="ru-RU" sz="2800" b="1" dirty="0" smtClean="0"/>
              <a:t>штанка».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10" y="1842765"/>
            <a:ext cx="3562065" cy="42922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401" y="2212423"/>
            <a:ext cx="52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1. Ан  Па Че 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221" y="3293394"/>
            <a:ext cx="7467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2.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Отчество,фамилия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, отец.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711842" y="3444949"/>
            <a:ext cx="53163" cy="95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181600" y="3540642"/>
            <a:ext cx="53163" cy="95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316" y="3540642"/>
            <a:ext cx="67062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8" y="0"/>
            <a:ext cx="9274897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81" y="4271843"/>
            <a:ext cx="3507474" cy="2586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1318" y="1039906"/>
            <a:ext cx="8201425" cy="119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55214" y="1341911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УРОКА: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6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630" y="416402"/>
            <a:ext cx="53082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B0F0"/>
                </a:solidFill>
                <a:effectLst/>
              </a:rPr>
              <a:t>Соедините  сказочных героев </a:t>
            </a:r>
          </a:p>
          <a:p>
            <a:pPr algn="ctr"/>
            <a:r>
              <a:rPr lang="ru-RU" sz="2400" b="1" dirty="0">
                <a:ln/>
                <a:solidFill>
                  <a:srgbClr val="00B0F0"/>
                </a:solidFill>
              </a:rPr>
              <a:t>с</a:t>
            </a:r>
            <a:r>
              <a:rPr lang="ru-RU" sz="2400" b="1" cap="none" spc="0" dirty="0" smtClean="0">
                <a:ln/>
                <a:solidFill>
                  <a:srgbClr val="00B0F0"/>
                </a:solidFill>
                <a:effectLst/>
              </a:rPr>
              <a:t> их кличками</a:t>
            </a:r>
            <a:endParaRPr lang="ru-RU" sz="2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435" y="24448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котенок                      Алиса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ослик                         Гена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пес                             Гав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медвежонок              Шарик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крокодил                   </a:t>
            </a:r>
            <a:r>
              <a:rPr lang="ru-RU" b="1" dirty="0" err="1" smtClean="0">
                <a:solidFill>
                  <a:schemeClr val="accent5"/>
                </a:solidFill>
              </a:rPr>
              <a:t>Иа</a:t>
            </a:r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chemeClr val="accent5"/>
                </a:solidFill>
              </a:rPr>
              <a:t>лиса                           </a:t>
            </a:r>
            <a:r>
              <a:rPr lang="ru-RU" b="1" dirty="0" err="1" smtClean="0">
                <a:solidFill>
                  <a:schemeClr val="accent5"/>
                </a:solidFill>
              </a:rPr>
              <a:t>Матроскин</a:t>
            </a:r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chemeClr val="accent5"/>
                </a:solidFill>
              </a:rPr>
              <a:t>кот                             Винни-пух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8691" y="287935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поросенок      _________________</a:t>
            </a:r>
          </a:p>
          <a:p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удель           _________________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кот                 _________________</a:t>
            </a:r>
          </a:p>
          <a:p>
            <a:r>
              <a:rPr lang="ru-RU" b="1" dirty="0">
                <a:solidFill>
                  <a:srgbClr val="00B050"/>
                </a:solidFill>
              </a:rPr>
              <a:t>м</a:t>
            </a:r>
            <a:r>
              <a:rPr lang="ru-RU" b="1" dirty="0" smtClean="0">
                <a:solidFill>
                  <a:srgbClr val="00B050"/>
                </a:solidFill>
              </a:rPr>
              <a:t>уха              _________________</a:t>
            </a:r>
          </a:p>
          <a:p>
            <a:r>
              <a:rPr lang="ru-RU" b="1" dirty="0">
                <a:solidFill>
                  <a:srgbClr val="00B050"/>
                </a:solidFill>
              </a:rPr>
              <a:t>ч</a:t>
            </a:r>
            <a:r>
              <a:rPr lang="ru-RU" b="1" dirty="0" smtClean="0">
                <a:solidFill>
                  <a:srgbClr val="00B050"/>
                </a:solidFill>
              </a:rPr>
              <a:t>ерепаха       _________________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7781" y="138448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1 пара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2946" y="1264948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 пара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8899" y="433951"/>
            <a:ext cx="3163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00B0F0"/>
                </a:solidFill>
                <a:effectLst/>
              </a:rPr>
              <a:t>Напишите  клички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rgbClr val="00B0F0"/>
                </a:solidFill>
                <a:effectLst/>
              </a:rPr>
              <a:t> к сказочным героям</a:t>
            </a:r>
            <a:endParaRPr lang="ru-RU" sz="2400" b="0" cap="none" spc="0" dirty="0">
              <a:ln w="0"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44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0"/>
            <a:ext cx="911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6" y="154379"/>
            <a:ext cx="8591797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368135"/>
            <a:ext cx="8205849" cy="6377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253" y="1698171"/>
            <a:ext cx="3871356" cy="558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7626" y="2968831"/>
            <a:ext cx="3954483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368135"/>
            <a:ext cx="8467106" cy="63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1441</TotalTime>
  <Words>232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2024-02-28T10:48:37Z</dcterms:created>
  <dcterms:modified xsi:type="dcterms:W3CDTF">2024-03-11T07:03:19Z</dcterms:modified>
</cp:coreProperties>
</file>