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67" r:id="rId7"/>
    <p:sldId id="268" r:id="rId8"/>
    <p:sldId id="259" r:id="rId9"/>
    <p:sldId id="262" r:id="rId10"/>
    <p:sldId id="263" r:id="rId11"/>
    <p:sldId id="260" r:id="rId12"/>
    <p:sldId id="261" r:id="rId13"/>
    <p:sldId id="264" r:id="rId1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35C0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39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FAFC6A-FF90-48A9-8656-578F36E9674D}" type="datetimeFigureOut">
              <a:rPr lang="fr-FR"/>
              <a:pPr/>
              <a:t>19/09/2017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AAADD3-80AD-4172-8DFE-E70FB60C19FB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BC6E8F-3BAD-400A-9958-9FEA9A05E550}" type="datetimeFigureOut">
              <a:rPr lang="fr-FR"/>
              <a:pPr/>
              <a:t>19/09/2017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C634AD-3AC5-487B-88E6-C3FD7F94544E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DD2232-19F0-47A3-A745-AB2C426E8285}" type="datetimeFigureOut">
              <a:rPr lang="fr-FR"/>
              <a:pPr/>
              <a:t>19/09/2017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C3892-490E-4CD3-99F9-BAF1DAE336D8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63D39A-51A3-4116-B71A-9248DD8676F9}" type="datetimeFigureOut">
              <a:rPr lang="fr-FR"/>
              <a:pPr/>
              <a:t>19/09/2017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1F2C6-12E3-4471-9B27-3DF579510881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74743B-024B-48BE-BA66-B21042C6C727}" type="datetimeFigureOut">
              <a:rPr lang="fr-FR"/>
              <a:pPr/>
              <a:t>19/09/2017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D76A7-B5C6-4A6E-A9E2-880A9E28ADC1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9330B9-5BB4-420B-AA42-7B7BB40AE257}" type="datetimeFigureOut">
              <a:rPr lang="fr-FR"/>
              <a:pPr/>
              <a:t>19/09/2017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E1FD7-DE09-4A0B-9111-57ECBADD1B4E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A392EA-CF8C-4094-8556-811FD0434F14}" type="datetimeFigureOut">
              <a:rPr lang="fr-FR"/>
              <a:pPr/>
              <a:t>19/09/2017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EDCA7-C7A6-4138-B41E-5DC9A87D75F4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0C7A64-A429-4E59-8AAD-315FAA37AD26}" type="datetimeFigureOut">
              <a:rPr lang="fr-FR"/>
              <a:pPr/>
              <a:t>19/09/2017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510DF-10BF-45B0-9C5B-4295DE9009FC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6CACA0-D6BE-4B54-AE0E-F17E77F04C7C}" type="datetimeFigureOut">
              <a:rPr lang="fr-FR"/>
              <a:pPr/>
              <a:t>19/09/2017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47348-F318-439A-8845-077CF5500551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35CE65-356F-41BA-B3D2-050FDC1EB7A9}" type="datetimeFigureOut">
              <a:rPr lang="fr-FR"/>
              <a:pPr/>
              <a:t>19/09/2017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D6622B-285D-4D0F-B119-D64BC75C11B2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81A6EB-BCC7-42B0-B735-9355E90F09BB}" type="datetimeFigureOut">
              <a:rPr lang="fr-FR"/>
              <a:pPr/>
              <a:t>19/09/2017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E09E2-CAD8-4B58-A54B-51C731D3DA20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406EC4BB-56E8-4F60-9F22-C305F813E500}" type="datetimeFigureOut">
              <a:rPr lang="fr-FR"/>
              <a:pPr/>
              <a:t>19/09/2017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50CCE06-C00E-4EDC-89F5-086CCB16EF16}" type="slidenum">
              <a:rPr lang="fr-CA"/>
              <a:pPr/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newsflash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3643306" y="1285860"/>
            <a:ext cx="5500694" cy="798513"/>
          </a:xfrm>
        </p:spPr>
        <p:txBody>
          <a:bodyPr/>
          <a:lstStyle/>
          <a:p>
            <a:endParaRPr lang="fr-CA" b="1" dirty="0" smtClean="0">
              <a:solidFill>
                <a:srgbClr val="E35C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user\Desktop\114950-483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2500305"/>
            <a:ext cx="5643602" cy="3500463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214422"/>
            <a:ext cx="4071966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user\Desktop\img8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3824"/>
            <a:ext cx="9144000" cy="673417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571736" y="4357694"/>
            <a:ext cx="6329378" cy="2286016"/>
          </a:xfrm>
        </p:spPr>
        <p:txBody>
          <a:bodyPr/>
          <a:lstStyle/>
          <a:p>
            <a:pPr algn="just"/>
            <a:endParaRPr lang="fr-CA" sz="2000" b="1" dirty="0" smtClean="0">
              <a:solidFill>
                <a:srgbClr val="E35C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 descr="C:\Users\user\Desktop\img2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79426"/>
            <a:ext cx="9144000" cy="7194573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6572296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endParaRPr lang="fr-C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C:\Users\user\Desktop\u-165_95da6-news_310_otkritka__pust__dusha_ostanetsya_chista_nikolaj_rubtsov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0013" y="0"/>
            <a:ext cx="9244013" cy="635795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14425"/>
            <a:ext cx="2828916" cy="5543575"/>
          </a:xfrm>
        </p:spPr>
        <p:txBody>
          <a:bodyPr/>
          <a:lstStyle/>
          <a:p>
            <a:endParaRPr lang="ru-RU" sz="2000" dirty="0"/>
          </a:p>
        </p:txBody>
      </p:sp>
      <p:pic>
        <p:nvPicPr>
          <p:cNvPr id="11266" name="Picture 2" descr="C:\Users\user\Desktop\img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1601" y="0"/>
            <a:ext cx="10215602" cy="828833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357438" y="274638"/>
            <a:ext cx="6329362" cy="1143000"/>
          </a:xfrm>
        </p:spPr>
        <p:txBody>
          <a:bodyPr/>
          <a:lstStyle/>
          <a:p>
            <a:pPr algn="l"/>
            <a:endParaRPr lang="fr-CA" b="1" dirty="0" smtClean="0">
              <a:solidFill>
                <a:srgbClr val="E35C06"/>
              </a:solidFill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3428992" y="1285860"/>
            <a:ext cx="5114932" cy="5143536"/>
          </a:xfrm>
        </p:spPr>
        <p:txBody>
          <a:bodyPr/>
          <a:lstStyle/>
          <a:p>
            <a:pPr algn="just"/>
            <a:endParaRPr lang="fr-CA" sz="2000" b="1" dirty="0" smtClean="0">
              <a:solidFill>
                <a:srgbClr val="E35C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user\Desktop\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0"/>
            <a:ext cx="8786842" cy="6500834"/>
          </a:xfrm>
          <a:prstGeom prst="rect">
            <a:avLst/>
          </a:prstGeom>
          <a:noFill/>
        </p:spPr>
      </p:pic>
      <p:pic>
        <p:nvPicPr>
          <p:cNvPr id="2052" name="Picture 4" descr="C:\Users\user\Desktop\img1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8585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F:\Новая папка\82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img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0"/>
            <a:ext cx="8786842" cy="6858000"/>
          </a:xfrm>
          <a:prstGeom prst="rect">
            <a:avLst/>
          </a:prstGeom>
          <a:noFill/>
        </p:spPr>
      </p:pic>
      <p:pic>
        <p:nvPicPr>
          <p:cNvPr id="3075" name="Picture 3" descr="C:\Users\user\Desktop\0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00372"/>
            <a:ext cx="4714876" cy="364333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85728"/>
            <a:ext cx="8229600" cy="2328866"/>
          </a:xfrm>
        </p:spPr>
        <p:txBody>
          <a:bodyPr/>
          <a:lstStyle/>
          <a:p>
            <a:pPr>
              <a:buNone/>
            </a:pPr>
            <a:endParaRPr lang="ru-RU" sz="2400" dirty="0"/>
          </a:p>
        </p:txBody>
      </p:sp>
      <p:pic>
        <p:nvPicPr>
          <p:cNvPr id="4098" name="Picture 2" descr="C:\Users\user\Desktop\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8" y="0"/>
            <a:ext cx="9123362" cy="628652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5400684" cy="2400304"/>
          </a:xfrm>
        </p:spPr>
        <p:txBody>
          <a:bodyPr/>
          <a:lstStyle/>
          <a:p>
            <a:endParaRPr lang="ru-RU" sz="2000" dirty="0"/>
          </a:p>
        </p:txBody>
      </p:sp>
      <p:pic>
        <p:nvPicPr>
          <p:cNvPr id="5122" name="Picture 2" descr="C:\Users\user\Desktop\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</p:spPr>
      </p:pic>
      <p:pic>
        <p:nvPicPr>
          <p:cNvPr id="5123" name="Picture 3" descr="C:\Users\user\Desktop\110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4214818"/>
            <a:ext cx="3286148" cy="221457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757610" cy="4525963"/>
          </a:xfrm>
        </p:spPr>
        <p:txBody>
          <a:bodyPr/>
          <a:lstStyle/>
          <a:p>
            <a:pPr lvl="0"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endParaRPr lang="ru-RU" dirty="0"/>
          </a:p>
        </p:txBody>
      </p:sp>
      <p:pic>
        <p:nvPicPr>
          <p:cNvPr id="6146" name="Picture 2" descr="C:\Users\user\Desktop\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7" name="Picture 3" descr="C:\Users\user\Desktop\priroda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28934"/>
            <a:ext cx="7643834" cy="392906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4" y="214291"/>
            <a:ext cx="3829048" cy="2357454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ru-RU" sz="2000" dirty="0"/>
          </a:p>
        </p:txBody>
      </p:sp>
      <p:pic>
        <p:nvPicPr>
          <p:cNvPr id="7171" name="Picture 3" descr="C:\Users\user\Desktop\102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3571875"/>
          </a:xfrm>
        </p:spPr>
        <p:txBody>
          <a:bodyPr/>
          <a:lstStyle/>
          <a:p>
            <a:pPr algn="just"/>
            <a:endParaRPr lang="fr-CA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C:\Users\user\Desktop\img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C:\Users\user\Desktop\img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3114668" cy="4525963"/>
          </a:xfrm>
        </p:spPr>
        <p:txBody>
          <a:bodyPr/>
          <a:lstStyle/>
          <a:p>
            <a:endParaRPr lang="ru-RU" sz="1800" dirty="0"/>
          </a:p>
        </p:txBody>
      </p:sp>
      <p:pic>
        <p:nvPicPr>
          <p:cNvPr id="9220" name="Picture 4" descr="C:\Users\user\Desktop\87e12d3ee97ab7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988" y="1"/>
            <a:ext cx="9525001" cy="642939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4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</TotalTime>
  <Words>2</Words>
  <Application>Microsoft Office PowerPoint</Application>
  <PresentationFormat>Экран (4:3)</PresentationFormat>
  <Paragraphs>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147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Расул  Гамзатович Гамзатов</dc:title>
  <dc:creator>Залина</dc:creator>
  <cp:lastModifiedBy>user</cp:lastModifiedBy>
  <cp:revision>36</cp:revision>
  <dcterms:created xsi:type="dcterms:W3CDTF">2012-07-01T21:49:40Z</dcterms:created>
  <dcterms:modified xsi:type="dcterms:W3CDTF">2017-09-18T22:37:13Z</dcterms:modified>
</cp:coreProperties>
</file>