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18T17:24:26.532" idx="1">
    <p:pos x="10" y="10"/>
    <p:text>ДМИТРИЙ ЛУЦЕНКО (С) 2019</p:text>
    <p:extLst>
      <p:ext uri="{C676402C-5697-4E1C-873F-D02D1690AC5C}">
        <p15:threadingInfo xmlns:p15="http://schemas.microsoft.com/office/powerpoint/2012/main" timeZoneBias="-6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i="1" dirty="0" smtClean="0"/>
              <a:t>АРКАДИЙ ГАЙДАР</a:t>
            </a:r>
            <a:endParaRPr lang="ru-RU" sz="72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/>
              <a:t>ПРЕЗЕНТАЦИЯ ДМИТРИЯ ЛУЦЕНКО (С) 2019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214948" y="339634"/>
            <a:ext cx="4258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115</a:t>
            </a:r>
          </a:p>
          <a:p>
            <a:pPr algn="ctr"/>
            <a:r>
              <a:rPr lang="ru-RU" sz="3600" dirty="0" smtClean="0"/>
              <a:t>ЛЕТ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810103" y="278078"/>
            <a:ext cx="5381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ЮБИЛЕЙ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03667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600891"/>
          </a:xfrm>
        </p:spPr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497" b="449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57944" y="1210491"/>
            <a:ext cx="6117978" cy="5303520"/>
          </a:xfrm>
        </p:spPr>
        <p:txBody>
          <a:bodyPr>
            <a:normAutofit/>
          </a:bodyPr>
          <a:lstStyle/>
          <a:p>
            <a:r>
              <a:rPr lang="ru-RU" dirty="0"/>
              <a:t>Родился в семье учителей — Петра </a:t>
            </a:r>
            <a:r>
              <a:rPr lang="ru-RU" dirty="0" err="1"/>
              <a:t>Исидоровича</a:t>
            </a:r>
            <a:r>
              <a:rPr lang="ru-RU" dirty="0"/>
              <a:t> Голикова (1879—1927) и Натальи Аркадьевны Сальковой (1884—1924), дворянки, дальней родственницы Михаила Юрьевича Лермонтова. Участник Гражданской войны. В 1918 году (в 14 лет) был принят в коммунистическую партию (РКП(б)) в качестве кандидата. В конце декабря 1918 года был зачислен в Красную армию. В 1919 году обучался на курсах подготовки командного состава в Москве. В конце года получил назначение в действующую армию помощником командира взвода. Участвовал в боях на разных фронтах Гражданской войны, был ранен, контужен. Гайдара демобилизовали из РККА с диагнозом «травматический невроз», который развился вследствие повреждения спинного и головного мозга после ранения осколком шрапнели и неудачного падения с лошади в 1919 году. </a:t>
            </a:r>
            <a:r>
              <a:rPr lang="ru-RU" dirty="0" smtClean="0"/>
              <a:t>Затем </a:t>
            </a:r>
            <a:r>
              <a:rPr lang="ru-RU" dirty="0"/>
              <a:t>Гайдар неоднократно лечился в психиатрических клиниках.</a:t>
            </a:r>
          </a:p>
        </p:txBody>
      </p:sp>
    </p:spTree>
    <p:extLst>
      <p:ext uri="{BB962C8B-B14F-4D97-AF65-F5344CB8AC3E}">
        <p14:creationId xmlns:p14="http://schemas.microsoft.com/office/powerpoint/2010/main" val="327178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670559"/>
          </a:xfrm>
        </p:spPr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9424" y="592138"/>
            <a:ext cx="3723828" cy="519906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7963" y="1280160"/>
            <a:ext cx="5576312" cy="4511040"/>
          </a:xfrm>
        </p:spPr>
        <p:txBody>
          <a:bodyPr>
            <a:normAutofit/>
          </a:bodyPr>
          <a:lstStyle/>
          <a:p>
            <a:r>
              <a:rPr lang="ru-RU" dirty="0"/>
              <a:t>Во время Великой Отечественной войны Гайдар находился в действующей армии, в качестве корреспондента «Комсомольской правды». Написал военные очерки «У переправы», «Мост», «У переднего края», «Ракеты и гранаты». После окружения в сентябре 1941 частей Юго-Западного фронта в районе Умань — Киев Аркадий Петрович Гайдар попал в партизанский отряд Горелова. В отряде был пулемётчиком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26 октября 1941 года Аркадий Гайдар погиб недалеко от села Лепляво </a:t>
            </a:r>
            <a:r>
              <a:rPr lang="ru-RU" dirty="0" err="1"/>
              <a:t>Каневского</a:t>
            </a:r>
            <a:r>
              <a:rPr lang="ru-RU" dirty="0"/>
              <a:t> района.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1558" y="5791200"/>
            <a:ext cx="1021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ДМИТРИЙ ЛУЦЕНКО (С) 2019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43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10348609" cy="627016"/>
          </a:xfrm>
        </p:spPr>
        <p:txBody>
          <a:bodyPr>
            <a:noAutofit/>
          </a:bodyPr>
          <a:lstStyle/>
          <a:p>
            <a:r>
              <a:rPr lang="ru-RU" sz="4800" dirty="0" smtClean="0"/>
              <a:t>Известные произведения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6705" y="1236617"/>
            <a:ext cx="9900704" cy="4554583"/>
          </a:xfrm>
        </p:spPr>
        <p:txBody>
          <a:bodyPr>
            <a:noAutofit/>
          </a:bodyPr>
          <a:lstStyle/>
          <a:p>
            <a:endParaRPr lang="ru-RU" dirty="0"/>
          </a:p>
          <a:p>
            <a:r>
              <a:rPr lang="ru-RU" sz="2400" dirty="0"/>
              <a:t>«P.B.C.» (1925</a:t>
            </a:r>
            <a:r>
              <a:rPr lang="ru-RU" sz="2400" dirty="0" smtClean="0"/>
              <a:t>), «</a:t>
            </a:r>
            <a:r>
              <a:rPr lang="ru-RU" sz="2400" dirty="0"/>
              <a:t>Школа» (1930),</a:t>
            </a:r>
          </a:p>
          <a:p>
            <a:r>
              <a:rPr lang="ru-RU" sz="2400" dirty="0"/>
              <a:t>«Четвёртый блиндаж» (1930</a:t>
            </a:r>
            <a:r>
              <a:rPr lang="ru-RU" sz="2400" dirty="0" smtClean="0"/>
              <a:t>), «</a:t>
            </a:r>
            <a:r>
              <a:rPr lang="ru-RU" sz="2400" dirty="0"/>
              <a:t>Дальние страны» (1932),</a:t>
            </a:r>
          </a:p>
          <a:p>
            <a:r>
              <a:rPr lang="ru-RU" sz="2400" dirty="0"/>
              <a:t>«Военная тайна» (1935</a:t>
            </a:r>
            <a:r>
              <a:rPr lang="ru-RU" sz="2400" dirty="0" smtClean="0"/>
              <a:t>), «</a:t>
            </a:r>
            <a:r>
              <a:rPr lang="ru-RU" sz="2400" dirty="0"/>
              <a:t>Голубая чашка» (1936),</a:t>
            </a:r>
          </a:p>
          <a:p>
            <a:r>
              <a:rPr lang="ru-RU" sz="2400" dirty="0"/>
              <a:t>«Судьба барабанщика» (1938</a:t>
            </a:r>
            <a:r>
              <a:rPr lang="ru-RU" sz="2400" dirty="0" smtClean="0"/>
              <a:t>), «</a:t>
            </a:r>
            <a:r>
              <a:rPr lang="ru-RU" sz="2400" dirty="0"/>
              <a:t>Чук и Гек» (1939),</a:t>
            </a:r>
          </a:p>
          <a:p>
            <a:r>
              <a:rPr lang="ru-RU" sz="2400" dirty="0"/>
              <a:t>«Тимур и его команда» (1940</a:t>
            </a:r>
            <a:r>
              <a:rPr lang="ru-RU" sz="2400" dirty="0" smtClean="0"/>
              <a:t>), «</a:t>
            </a:r>
            <a:r>
              <a:rPr lang="ru-RU" sz="2400" dirty="0"/>
              <a:t>Горячий камень» (1941).</a:t>
            </a:r>
          </a:p>
        </p:txBody>
      </p:sp>
    </p:spTree>
    <p:extLst>
      <p:ext uri="{BB962C8B-B14F-4D97-AF65-F5344CB8AC3E}">
        <p14:creationId xmlns:p14="http://schemas.microsoft.com/office/powerpoint/2010/main" val="3760815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705" y="278674"/>
            <a:ext cx="6037866" cy="801189"/>
          </a:xfrm>
        </p:spPr>
        <p:txBody>
          <a:bodyPr/>
          <a:lstStyle/>
          <a:p>
            <a:r>
              <a:rPr lang="ru-RU" dirty="0" smtClean="0"/>
              <a:t>Гайдар и дальний восток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4875" y="811851"/>
            <a:ext cx="3792538" cy="475963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6705" y="1341120"/>
            <a:ext cx="5637272" cy="4450080"/>
          </a:xfrm>
        </p:spPr>
        <p:txBody>
          <a:bodyPr>
            <a:normAutofit/>
          </a:bodyPr>
          <a:lstStyle/>
          <a:p>
            <a:r>
              <a:rPr lang="ru-RU" dirty="0"/>
              <a:t>В 1932 году Гайдар прибыл в Дальневосточный край для работы в газете «Тихоокеанская звезда». Гайдар был принят на работу разъездным (специальным) корреспондентом, ездил по Дальневосточному краю, 7 марта был направлен в </a:t>
            </a:r>
            <a:r>
              <a:rPr lang="ru-RU" dirty="0" err="1"/>
              <a:t>Ханкайский</a:t>
            </a:r>
            <a:r>
              <a:rPr lang="ru-RU" dirty="0"/>
              <a:t> район для освещения посевной. В июне 1932 года приказом по газете на него были временно возложены «обязанности по освещению животноводства (кролиководства, овцеводства и пр.)», с 6 июля он был командирован в Сучан и Артём на Конференцию трудовых предприятий. В дневнике Гайдар писал о своей поездке на Сахалин на судне «Совет». Писатель стал классиком детской литературы, прославившись произведениями об искренней дружбе и боевом товариществе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61851" y="6174377"/>
            <a:ext cx="1052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ДМИТРИЙ ЛУЦЕНКО (С)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455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9608381" cy="644433"/>
          </a:xfrm>
        </p:spPr>
        <p:txBody>
          <a:bodyPr/>
          <a:lstStyle/>
          <a:p>
            <a:r>
              <a:rPr lang="ru-RU" dirty="0" smtClean="0"/>
              <a:t>Гайдар и </a:t>
            </a:r>
            <a:r>
              <a:rPr lang="ru-RU" dirty="0" err="1" smtClean="0"/>
              <a:t>хабаровск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2825" y="0"/>
            <a:ext cx="4829175" cy="362188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6705" y="1436914"/>
            <a:ext cx="5315055" cy="4354286"/>
          </a:xfrm>
        </p:spPr>
        <p:txBody>
          <a:bodyPr>
            <a:normAutofit/>
          </a:bodyPr>
          <a:lstStyle/>
          <a:p>
            <a:r>
              <a:rPr lang="ru-RU" dirty="0" smtClean="0"/>
              <a:t>Аркадий Гайдар работал в здании редакции </a:t>
            </a:r>
            <a:r>
              <a:rPr lang="en-US" dirty="0" smtClean="0"/>
              <a:t>“</a:t>
            </a:r>
            <a:r>
              <a:rPr lang="ru-RU" dirty="0" smtClean="0"/>
              <a:t>ТОЗ</a:t>
            </a:r>
            <a:r>
              <a:rPr lang="en-US" dirty="0" smtClean="0"/>
              <a:t>” </a:t>
            </a:r>
            <a:r>
              <a:rPr lang="ru-RU" dirty="0" smtClean="0"/>
              <a:t>на улице Калинина</a:t>
            </a:r>
            <a:r>
              <a:rPr lang="en-US" dirty="0" smtClean="0"/>
              <a:t>.</a:t>
            </a:r>
            <a:r>
              <a:rPr lang="ru-RU" dirty="0" smtClean="0"/>
              <a:t>Во время лечения в хабаровской психиатрической больнице на Серышева написал повесть о </a:t>
            </a:r>
            <a:r>
              <a:rPr lang="ru-RU" dirty="0" err="1" smtClean="0"/>
              <a:t>Мальчише-Кибальчише</a:t>
            </a:r>
            <a:endParaRPr lang="ru-RU" dirty="0" smtClean="0"/>
          </a:p>
          <a:p>
            <a:r>
              <a:rPr lang="ru-RU" dirty="0"/>
              <a:t>20 августа записал: «За свою жизнь я был в лечебницах раз, вероятно, 8 или 10 — и всё-таки это единственный раз, когда — эту хабаровскую — сквернейшую из больниц — я вспомню без озлобления, потому что здесь будет так неожиданно написана повесть о «</a:t>
            </a:r>
            <a:r>
              <a:rPr lang="ru-RU" dirty="0" err="1"/>
              <a:t>Мальчише-Кибальчише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Некоторое время жил на улице Ким Ю </a:t>
            </a:r>
            <a:r>
              <a:rPr lang="ru-RU" dirty="0" err="1" smtClean="0"/>
              <a:t>Чена</a:t>
            </a:r>
            <a:r>
              <a:rPr lang="en-US" dirty="0" smtClean="0"/>
              <a:t>,9 </a:t>
            </a:r>
            <a:r>
              <a:rPr lang="ru-RU" dirty="0" smtClean="0"/>
              <a:t>в Хабаровске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783" y="3230879"/>
            <a:ext cx="4991212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03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8345638" cy="609599"/>
          </a:xfrm>
        </p:spPr>
        <p:txBody>
          <a:bodyPr/>
          <a:lstStyle/>
          <a:p>
            <a:r>
              <a:rPr lang="ru-RU" dirty="0" smtClean="0"/>
              <a:t>ГАЙДАР И ХАБАРОВСК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0787" y="92019"/>
            <a:ext cx="5891213" cy="330805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6705" y="1576251"/>
            <a:ext cx="3856037" cy="421494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Имя Аркадия Гайдара в Хабаровске носят</a:t>
            </a:r>
            <a:r>
              <a:rPr lang="en-US" sz="20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 smtClean="0"/>
              <a:t>Библиотека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 smtClean="0"/>
              <a:t>Улица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 smtClean="0"/>
              <a:t>Парк</a:t>
            </a:r>
          </a:p>
          <a:p>
            <a:r>
              <a:rPr lang="ru-RU" sz="2000" dirty="0" smtClean="0"/>
              <a:t>Аркадию Гайдару установлен памятник в парке его же имени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474" y="1832530"/>
            <a:ext cx="5312229" cy="31350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742" y="1746046"/>
            <a:ext cx="6021977" cy="49229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2549" y="6017623"/>
            <a:ext cx="4354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ДМИТРИЙ ЛУЦЕНКО (С)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318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662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20</TotalTime>
  <Words>555</Words>
  <Application>Microsoft Office PowerPoint</Application>
  <PresentationFormat>Широкоэкранный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Tw Cen MT</vt:lpstr>
      <vt:lpstr>Контур</vt:lpstr>
      <vt:lpstr>АРКАДИЙ ГАЙДАР</vt:lpstr>
      <vt:lpstr>БИОГРАФИЯ</vt:lpstr>
      <vt:lpstr>биография</vt:lpstr>
      <vt:lpstr>Известные произведения</vt:lpstr>
      <vt:lpstr>Гайдар и дальний восток</vt:lpstr>
      <vt:lpstr>Гайдар и хабаровск</vt:lpstr>
      <vt:lpstr>ГАЙДАР И ХАБАРОВСК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АРКАДИЙ ГАЙДАР</dc:title>
  <dc:creator>Пользователь Windows</dc:creator>
  <cp:lastModifiedBy>Пользователь Windows</cp:lastModifiedBy>
  <cp:revision>3</cp:revision>
  <dcterms:created xsi:type="dcterms:W3CDTF">2019-01-18T07:05:13Z</dcterms:created>
  <dcterms:modified xsi:type="dcterms:W3CDTF">2019-01-18T07:25:46Z</dcterms:modified>
</cp:coreProperties>
</file>