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85D2DDC-2FD8-4D3A-B868-772C3E9FDA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5D2DDC-2FD8-4D3A-B868-772C3E9FDA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5D2DDC-2FD8-4D3A-B868-772C3E9FDA4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85D2DDC-2FD8-4D3A-B868-772C3E9FDA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85D2DDC-2FD8-4D3A-B868-772C3E9FDA47}"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85D2DDC-2FD8-4D3A-B868-772C3E9FDA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85D2DDC-2FD8-4D3A-B868-772C3E9FDA47}"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5D2DDC-2FD8-4D3A-B868-772C3E9FDA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5D2DDC-2FD8-4D3A-B868-772C3E9FDA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5D2DDC-2FD8-4D3A-B868-772C3E9FDA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2E0C024E-6D0D-407E-A5B4-05D51927B500}" type="datetimeFigureOut">
              <a:rPr lang="ru-RU" smtClean="0"/>
              <a:pPr/>
              <a:t>29.09.2016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85D2DDC-2FD8-4D3A-B868-772C3E9FDA47}"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E0C024E-6D0D-407E-A5B4-05D51927B500}" type="datetimeFigureOut">
              <a:rPr lang="ru-RU" smtClean="0"/>
              <a:pPr/>
              <a:t>29.09.2016</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85D2DDC-2FD8-4D3A-B868-772C3E9FDA47}"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all-biography.ru/alpha/b/batyushkov-konstantin-batiushkov-konstantin" TargetMode="External"/><Relationship Id="rId7" Type="http://schemas.openxmlformats.org/officeDocument/2006/relationships/image" Target="../media/image4.jpeg"/><Relationship Id="rId2" Type="http://schemas.openxmlformats.org/officeDocument/2006/relationships/hyperlink" Target="http://all-biography.ru/alpha/v/volter-arue-fransua-mari-voltaire-arouet-francois-ma-rie" TargetMode="External"/><Relationship Id="rId1" Type="http://schemas.openxmlformats.org/officeDocument/2006/relationships/slideLayout" Target="../slideLayouts/slideLayout4.xml"/><Relationship Id="rId6" Type="http://schemas.openxmlformats.org/officeDocument/2006/relationships/hyperlink" Target="http://all-biography.ru/alpha/r/radishhev-aleksandr-nikolaevich-radischev-alexandr-nikolayevich" TargetMode="External"/><Relationship Id="rId5" Type="http://schemas.openxmlformats.org/officeDocument/2006/relationships/hyperlink" Target="http://all-biography.ru/alpha/f/fonvizin-denis-ivanovich-fonvizin-denis-ivanovich" TargetMode="External"/><Relationship Id="rId4" Type="http://schemas.openxmlformats.org/officeDocument/2006/relationships/hyperlink" Target="http://all-biography.ru/alpha/z/zhukovskij-vasilij-andreevich-zhukovsky-vasily-andreyevich"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all-biography.ru/books/pushkin/mednyy-vsadnik" TargetMode="External"/><Relationship Id="rId2" Type="http://schemas.openxmlformats.org/officeDocument/2006/relationships/hyperlink" Target="http://all-biography.ru/books/pushkin/evgeniy-onegin"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all-biography.ru/books/pushkin/dubrovskiy" TargetMode="External"/><Relationship Id="rId4" Type="http://schemas.openxmlformats.org/officeDocument/2006/relationships/hyperlink" Target="http://all-biography.ru/books/pushkin/pikovaya-dam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all-biography.ru/books/pushkin/kapitanskaya_dochka"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140968"/>
            <a:ext cx="7772400" cy="1728192"/>
          </a:xfrm>
        </p:spPr>
        <p:txBody>
          <a:bodyPr/>
          <a:lstStyle/>
          <a:p>
            <a:r>
              <a:rPr lang="ru-RU" dirty="0" smtClean="0"/>
              <a:t>Александр Сергеевич Пушкин.</a:t>
            </a:r>
            <a:endParaRPr lang="ru-RU" dirty="0"/>
          </a:p>
        </p:txBody>
      </p:sp>
      <p:sp>
        <p:nvSpPr>
          <p:cNvPr id="3" name="Подзаголовок 2"/>
          <p:cNvSpPr>
            <a:spLocks noGrp="1"/>
          </p:cNvSpPr>
          <p:nvPr>
            <p:ph type="subTitle" idx="1"/>
          </p:nvPr>
        </p:nvSpPr>
        <p:spPr>
          <a:xfrm>
            <a:off x="1371600" y="5229200"/>
            <a:ext cx="6400800" cy="1440160"/>
          </a:xfrm>
        </p:spPr>
        <p:txBody>
          <a:bodyPr/>
          <a:lstStyle/>
          <a:p>
            <a:r>
              <a:rPr lang="ru-RU" dirty="0" smtClean="0">
                <a:solidFill>
                  <a:schemeClr val="tx1"/>
                </a:solidFill>
              </a:rPr>
              <a:t>Матюхина Елизавета.</a:t>
            </a:r>
          </a:p>
          <a:p>
            <a:r>
              <a:rPr lang="ru-RU" dirty="0" smtClean="0">
                <a:solidFill>
                  <a:schemeClr val="tx1"/>
                </a:solidFill>
              </a:rPr>
              <a:t>6 класс.</a:t>
            </a:r>
            <a:endParaRPr lang="ru-RU"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Ранние годы.  </a:t>
            </a:r>
            <a:endParaRPr lang="ru-RU" dirty="0"/>
          </a:p>
        </p:txBody>
      </p:sp>
      <p:sp>
        <p:nvSpPr>
          <p:cNvPr id="3" name="Содержимое 2"/>
          <p:cNvSpPr>
            <a:spLocks noGrp="1"/>
          </p:cNvSpPr>
          <p:nvPr>
            <p:ph sz="half" idx="1"/>
          </p:nvPr>
        </p:nvSpPr>
        <p:spPr>
          <a:xfrm>
            <a:off x="179512" y="1600200"/>
            <a:ext cx="4316288" cy="5257800"/>
          </a:xfrm>
        </p:spPr>
        <p:txBody>
          <a:bodyPr>
            <a:normAutofit fontScale="47500" lnSpcReduction="20000"/>
          </a:bodyPr>
          <a:lstStyle/>
          <a:p>
            <a:r>
              <a:rPr lang="ru-RU" sz="4200" dirty="0" smtClean="0"/>
              <a:t>Александр Сергеевич Пушкин родился 6 июня (по старому стилю 26 мая) 1799 года в Москве в семье нетитулованного дворянского рода. Прадедом поэта по матери был африканец Абрам Петрович Ганнибал, являвшийся воспитанником и слугой царя Петра I. В семье, кроме Александра Сергеевича было еще несколько детей — сын Лев и дочь Ольга. С 1805 по 1810 год Пушкин проводил много времени (особенно летом) у своей бабушки в подмосковном селе Захарове. </a:t>
            </a:r>
            <a:r>
              <a:rPr lang="ru-RU" sz="4000" dirty="0" smtClean="0"/>
              <a:t>Именно</a:t>
            </a:r>
            <a:r>
              <a:rPr lang="ru-RU" sz="4200" dirty="0" smtClean="0"/>
              <a:t> бабушка наняла Арину Родионовну Яковлеву, няню, которую так полюбил юный Пушкин.</a:t>
            </a:r>
            <a:r>
              <a:rPr lang="ru-RU" sz="4200" dirty="0"/>
              <a:t/>
            </a:r>
            <a:br>
              <a:rPr lang="ru-RU" sz="4200" dirty="0"/>
            </a:br>
            <a:r>
              <a:rPr lang="ru-RU" dirty="0"/>
              <a:t/>
            </a:r>
            <a:br>
              <a:rPr lang="ru-RU" dirty="0"/>
            </a:br>
            <a:endParaRPr lang="ru-RU" dirty="0"/>
          </a:p>
          <a:p>
            <a:endParaRPr lang="ru-RU" dirty="0"/>
          </a:p>
        </p:txBody>
      </p:sp>
      <p:pic>
        <p:nvPicPr>
          <p:cNvPr id="5" name="Содержимое 4" descr="puskin_detstvo.jpg"/>
          <p:cNvPicPr>
            <a:picLocks noGrp="1" noChangeAspect="1"/>
          </p:cNvPicPr>
          <p:nvPr>
            <p:ph sz="half" idx="2"/>
          </p:nvPr>
        </p:nvPicPr>
        <p:blipFill>
          <a:blip r:embed="rId2" cstate="print"/>
          <a:stretch>
            <a:fillRect/>
          </a:stretch>
        </p:blipFill>
        <p:spPr>
          <a:xfrm>
            <a:off x="5391150" y="2063750"/>
            <a:ext cx="2857500" cy="37973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Образование и начало творческого пути.</a:t>
            </a:r>
            <a:br>
              <a:rPr lang="ru-RU" b="1" dirty="0" smtClean="0"/>
            </a:br>
            <a:endParaRPr lang="ru-RU" dirty="0"/>
          </a:p>
        </p:txBody>
      </p:sp>
      <p:sp>
        <p:nvSpPr>
          <p:cNvPr id="3" name="Содержимое 2"/>
          <p:cNvSpPr>
            <a:spLocks noGrp="1"/>
          </p:cNvSpPr>
          <p:nvPr>
            <p:ph sz="half" idx="1"/>
          </p:nvPr>
        </p:nvSpPr>
        <p:spPr>
          <a:xfrm>
            <a:off x="304800" y="1600200"/>
            <a:ext cx="4191000" cy="5257800"/>
          </a:xfrm>
        </p:spPr>
        <p:txBody>
          <a:bodyPr>
            <a:normAutofit fontScale="62500" lnSpcReduction="20000"/>
          </a:bodyPr>
          <a:lstStyle/>
          <a:p>
            <a:r>
              <a:rPr lang="ru-RU" dirty="0" smtClean="0"/>
              <a:t>В 1811 году Пушкин учился в Царскосельском Лицее. В биографии Пушкина важно выделить, что впервые его стихи появляются в печати в 1814 году, в журнале «Вестник Европы», где публикуется его стих «К другу-стихотворцу». В этот же период поэта принимают в литературное общество «Арзамас».</a:t>
            </a:r>
          </a:p>
          <a:p>
            <a:r>
              <a:rPr lang="ru-RU" dirty="0" smtClean="0">
                <a:hlinkClick r:id="rId2"/>
              </a:rPr>
              <a:t>Вольтер</a:t>
            </a:r>
            <a:r>
              <a:rPr lang="ru-RU" dirty="0" smtClean="0"/>
              <a:t> и </a:t>
            </a:r>
            <a:r>
              <a:rPr lang="ru-RU" dirty="0" err="1" smtClean="0"/>
              <a:t>Эварист</a:t>
            </a:r>
            <a:r>
              <a:rPr lang="ru-RU" dirty="0" smtClean="0"/>
              <a:t> Парни были любимыми авторами юного Пушкина. </a:t>
            </a:r>
          </a:p>
          <a:p>
            <a:r>
              <a:rPr lang="ru-RU" dirty="0" smtClean="0"/>
              <a:t>На дальнейшее творчество молодого Пушкина огромное влияние оказали труды таких классиков русской литературы, как </a:t>
            </a:r>
            <a:r>
              <a:rPr lang="ru-RU" dirty="0" smtClean="0">
                <a:hlinkClick r:id="rId3"/>
              </a:rPr>
              <a:t>Батюшков</a:t>
            </a:r>
            <a:r>
              <a:rPr lang="ru-RU" dirty="0" smtClean="0"/>
              <a:t>, </a:t>
            </a:r>
            <a:r>
              <a:rPr lang="ru-RU" dirty="0" smtClean="0">
                <a:hlinkClick r:id="rId4"/>
              </a:rPr>
              <a:t>Жуковский</a:t>
            </a:r>
            <a:r>
              <a:rPr lang="ru-RU" dirty="0" smtClean="0"/>
              <a:t>, </a:t>
            </a:r>
            <a:r>
              <a:rPr lang="ru-RU" dirty="0" smtClean="0">
                <a:hlinkClick r:id="rId5"/>
              </a:rPr>
              <a:t>Фонвизин</a:t>
            </a:r>
            <a:r>
              <a:rPr lang="ru-RU" dirty="0" smtClean="0"/>
              <a:t> и </a:t>
            </a:r>
            <a:r>
              <a:rPr lang="ru-RU" dirty="0" smtClean="0">
                <a:hlinkClick r:id="rId6"/>
              </a:rPr>
              <a:t>Радищев</a:t>
            </a:r>
            <a:r>
              <a:rPr lang="ru-RU" dirty="0" smtClean="0"/>
              <a:t>.</a:t>
            </a:r>
          </a:p>
          <a:p>
            <a:r>
              <a:rPr lang="ru-RU" dirty="0" smtClean="0"/>
              <a:t/>
            </a:r>
            <a:br>
              <a:rPr lang="ru-RU" dirty="0" smtClean="0"/>
            </a:br>
            <a:r>
              <a:rPr lang="ru-RU" dirty="0" smtClean="0"/>
              <a:t/>
            </a:r>
            <a:br>
              <a:rPr lang="ru-RU" dirty="0" smtClean="0"/>
            </a:br>
            <a:endParaRPr lang="ru-RU" dirty="0" smtClean="0"/>
          </a:p>
          <a:p>
            <a:endParaRPr lang="ru-RU" dirty="0"/>
          </a:p>
        </p:txBody>
      </p:sp>
      <p:pic>
        <p:nvPicPr>
          <p:cNvPr id="5" name="Содержимое 4" descr="4ab354893833a0684d28d67b5280cc98.jpg"/>
          <p:cNvPicPr>
            <a:picLocks noGrp="1" noChangeAspect="1"/>
          </p:cNvPicPr>
          <p:nvPr>
            <p:ph sz="half" idx="2"/>
          </p:nvPr>
        </p:nvPicPr>
        <p:blipFill>
          <a:blip r:embed="rId7" cstate="print"/>
          <a:stretch>
            <a:fillRect/>
          </a:stretch>
        </p:blipFill>
        <p:spPr>
          <a:xfrm>
            <a:off x="4499992" y="1988840"/>
            <a:ext cx="4644008" cy="381642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686800" cy="739552"/>
          </a:xfrm>
        </p:spPr>
        <p:txBody>
          <a:bodyPr/>
          <a:lstStyle/>
          <a:p>
            <a:r>
              <a:rPr lang="ru-RU" b="1" dirty="0" smtClean="0"/>
              <a:t>Творчество поэта.</a:t>
            </a:r>
            <a:endParaRPr lang="ru-RU" b="1" dirty="0"/>
          </a:p>
        </p:txBody>
      </p:sp>
      <p:sp>
        <p:nvSpPr>
          <p:cNvPr id="3" name="Содержимое 2"/>
          <p:cNvSpPr>
            <a:spLocks noGrp="1"/>
          </p:cNvSpPr>
          <p:nvPr>
            <p:ph sz="half" idx="1"/>
          </p:nvPr>
        </p:nvSpPr>
        <p:spPr>
          <a:xfrm>
            <a:off x="0" y="1196752"/>
            <a:ext cx="4716016" cy="5976664"/>
          </a:xfrm>
        </p:spPr>
        <p:txBody>
          <a:bodyPr>
            <a:normAutofit fontScale="55000" lnSpcReduction="20000"/>
          </a:bodyPr>
          <a:lstStyle/>
          <a:p>
            <a:r>
              <a:rPr lang="ru-RU" dirty="0" smtClean="0"/>
              <a:t>В 1819 году Пушкина принимают членом литературно-театрального сообщества «Зелёная лампа». В этот же период он активно работает над поэмой «Руслан и Людмила»(1820).</a:t>
            </a:r>
          </a:p>
          <a:p>
            <a:r>
              <a:rPr lang="ru-RU" dirty="0" smtClean="0"/>
              <a:t>В 1821 году Пушкин пишет поэму «Кавказский пленник», которая делает его одним из величайших литераторов среди современников. Через год начинается работа над </a:t>
            </a:r>
            <a:r>
              <a:rPr lang="ru-RU" dirty="0" smtClean="0">
                <a:hlinkClick r:id="rId2"/>
              </a:rPr>
              <a:t>«Евгением Онегиным»</a:t>
            </a:r>
            <a:r>
              <a:rPr lang="ru-RU" dirty="0" smtClean="0"/>
              <a:t> (1823-1832).</a:t>
            </a:r>
          </a:p>
          <a:p>
            <a:r>
              <a:rPr lang="ru-RU" dirty="0" smtClean="0"/>
              <a:t>В 1832 году поэт задумывает создать исторический роман о временах пугачевщины, для чего изучает все доступные материалы (многие из них засекречены на то время), объезжает многие места, где проходило восстание. После всех этих путешествий, осенью 1833 года пишет «Историю Пугачёва» и «Песни западных славян», а также поэмы «</a:t>
            </a:r>
            <a:r>
              <a:rPr lang="ru-RU" dirty="0" err="1" smtClean="0"/>
              <a:t>Анджело</a:t>
            </a:r>
            <a:r>
              <a:rPr lang="ru-RU" dirty="0" smtClean="0"/>
              <a:t>» и </a:t>
            </a:r>
            <a:r>
              <a:rPr lang="ru-RU" dirty="0" smtClean="0">
                <a:hlinkClick r:id="rId3"/>
              </a:rPr>
              <a:t>«Медный всадник»</a:t>
            </a:r>
            <a:r>
              <a:rPr lang="ru-RU" dirty="0" smtClean="0"/>
              <a:t>, начинает работу над повестью </a:t>
            </a:r>
            <a:r>
              <a:rPr lang="ru-RU" dirty="0" smtClean="0">
                <a:hlinkClick r:id="rId4"/>
              </a:rPr>
              <a:t>«Пиковая дама»</a:t>
            </a:r>
            <a:r>
              <a:rPr lang="ru-RU" dirty="0" smtClean="0"/>
              <a:t>. В это же время Пушкин начинает работу над </a:t>
            </a:r>
            <a:r>
              <a:rPr lang="ru-RU" dirty="0" smtClean="0">
                <a:hlinkClick r:id="rId5"/>
              </a:rPr>
              <a:t>романом «Дубровский»</a:t>
            </a:r>
            <a:r>
              <a:rPr lang="ru-RU" dirty="0" smtClean="0"/>
              <a:t>, в котором главному герою приходится стать разбойником. </a:t>
            </a:r>
          </a:p>
          <a:p>
            <a:r>
              <a:rPr lang="ru-RU" dirty="0" smtClean="0"/>
              <a:t/>
            </a:r>
            <a:br>
              <a:rPr lang="ru-RU" dirty="0" smtClean="0"/>
            </a:br>
            <a:r>
              <a:rPr lang="ru-RU" dirty="0" smtClean="0"/>
              <a:t/>
            </a:r>
            <a:br>
              <a:rPr lang="ru-RU" dirty="0" smtClean="0"/>
            </a:br>
            <a:endParaRPr lang="ru-RU" dirty="0" smtClean="0"/>
          </a:p>
          <a:p>
            <a:endParaRPr lang="ru-RU" dirty="0"/>
          </a:p>
        </p:txBody>
      </p:sp>
      <p:pic>
        <p:nvPicPr>
          <p:cNvPr id="5" name="Содержимое 4" descr="zelenaya-lampa.png"/>
          <p:cNvPicPr>
            <a:picLocks noGrp="1" noChangeAspect="1"/>
          </p:cNvPicPr>
          <p:nvPr>
            <p:ph sz="half" idx="2"/>
          </p:nvPr>
        </p:nvPicPr>
        <p:blipFill>
          <a:blip r:embed="rId6" cstate="print"/>
          <a:stretch>
            <a:fillRect/>
          </a:stretch>
        </p:blipFill>
        <p:spPr>
          <a:xfrm>
            <a:off x="4716016" y="1844825"/>
            <a:ext cx="4427984" cy="372029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Личная жизнь.</a:t>
            </a:r>
            <a:br>
              <a:rPr lang="ru-RU" b="1" dirty="0" smtClean="0"/>
            </a:br>
            <a:endParaRPr lang="ru-RU" dirty="0"/>
          </a:p>
        </p:txBody>
      </p:sp>
      <p:sp>
        <p:nvSpPr>
          <p:cNvPr id="3" name="Содержимое 2"/>
          <p:cNvSpPr>
            <a:spLocks noGrp="1"/>
          </p:cNvSpPr>
          <p:nvPr>
            <p:ph sz="half" idx="1"/>
          </p:nvPr>
        </p:nvSpPr>
        <p:spPr/>
        <p:txBody>
          <a:bodyPr>
            <a:normAutofit fontScale="85000" lnSpcReduction="10000"/>
          </a:bodyPr>
          <a:lstStyle/>
          <a:p>
            <a:r>
              <a:rPr lang="ru-RU" dirty="0" smtClean="0"/>
              <a:t>В 1830 году Пушкин сватается к Наталье Гончаровой, а 18 февраля (2 марта по старому стилю) 1831 года Пушкин и Гончарова венчаются в Москве. Весной молодожены переезжают в Царское Село, где снимают дачу. В 1836 году в семье было уже четыре ребенка.</a:t>
            </a:r>
            <a:br>
              <a:rPr lang="ru-RU" dirty="0" smtClean="0"/>
            </a:br>
            <a:r>
              <a:rPr lang="ru-RU" dirty="0" smtClean="0"/>
              <a:t/>
            </a:r>
            <a:br>
              <a:rPr lang="ru-RU" dirty="0" smtClean="0"/>
            </a:br>
            <a:endParaRPr lang="ru-RU" dirty="0" smtClean="0"/>
          </a:p>
          <a:p>
            <a:endParaRPr lang="ru-RU" dirty="0"/>
          </a:p>
        </p:txBody>
      </p:sp>
      <p:pic>
        <p:nvPicPr>
          <p:cNvPr id="5" name="Содержимое 4" descr="4584593.jpg"/>
          <p:cNvPicPr>
            <a:picLocks noGrp="1" noChangeAspect="1"/>
          </p:cNvPicPr>
          <p:nvPr>
            <p:ph sz="half" idx="2"/>
          </p:nvPr>
        </p:nvPicPr>
        <p:blipFill>
          <a:blip r:embed="rId2" cstate="print"/>
          <a:stretch>
            <a:fillRect/>
          </a:stretch>
        </p:blipFill>
        <p:spPr>
          <a:xfrm>
            <a:off x="4935061" y="1600200"/>
            <a:ext cx="3769678" cy="47244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576064"/>
          </a:xfrm>
        </p:spPr>
        <p:txBody>
          <a:bodyPr>
            <a:normAutofit fontScale="90000"/>
          </a:bodyPr>
          <a:lstStyle/>
          <a:p>
            <a:r>
              <a:rPr lang="ru-RU" b="1" dirty="0" smtClean="0"/>
              <a:t>Последние годы жизни.</a:t>
            </a:r>
            <a:br>
              <a:rPr lang="ru-RU" b="1" dirty="0" smtClean="0"/>
            </a:br>
            <a:endParaRPr lang="ru-RU" dirty="0"/>
          </a:p>
        </p:txBody>
      </p:sp>
      <p:sp>
        <p:nvSpPr>
          <p:cNvPr id="3" name="Содержимое 2"/>
          <p:cNvSpPr>
            <a:spLocks noGrp="1"/>
          </p:cNvSpPr>
          <p:nvPr>
            <p:ph sz="half" idx="1"/>
          </p:nvPr>
        </p:nvSpPr>
        <p:spPr>
          <a:xfrm>
            <a:off x="304800" y="1052736"/>
            <a:ext cx="4191000" cy="5805264"/>
          </a:xfrm>
        </p:spPr>
        <p:txBody>
          <a:bodyPr>
            <a:normAutofit fontScale="55000" lnSpcReduction="20000"/>
          </a:bodyPr>
          <a:lstStyle/>
          <a:p>
            <a:r>
              <a:rPr lang="ru-RU" dirty="0" smtClean="0"/>
              <a:t>В 1834 году Пушкин дописывает повесть «Пиковая дама», которую немедленно отсылает в журнал «Библиотека для чтения». За повесть он получает высокий гонорар, но решить финансовые вопросы так и не удается.</a:t>
            </a:r>
          </a:p>
          <a:p>
            <a:r>
              <a:rPr lang="ru-RU" dirty="0" smtClean="0"/>
              <a:t>В 1836 году Александр Сергеевич Пушкин решает издать журнал «Современник». Однако популярностью у публики журнал не пользуется. В четвёртом томе этого журнала был впервые напечатан исторический </a:t>
            </a:r>
            <a:r>
              <a:rPr lang="ru-RU" dirty="0" smtClean="0">
                <a:hlinkClick r:id="rId2"/>
              </a:rPr>
              <a:t>роман «Капитанская дочка»</a:t>
            </a:r>
            <a:r>
              <a:rPr lang="ru-RU" dirty="0" smtClean="0"/>
              <a:t>. </a:t>
            </a:r>
          </a:p>
          <a:p>
            <a:r>
              <a:rPr lang="ru-RU" dirty="0" smtClean="0"/>
              <a:t>В 1837 году между Александром Сергеевичем Пушкиным и Жоржем Дантесом возник конфликт. Пушкин вызывает Дантеса на дуэль, и в результате получает смертельное ранение в живот.</a:t>
            </a:r>
          </a:p>
          <a:p>
            <a:r>
              <a:rPr lang="ru-RU" dirty="0" smtClean="0"/>
              <a:t>Император Николай I, зная о тяжелом состоянии поэта, обещает обеспечить достатком семью и выплатить все долги. Впоследствии монарх выполнил все обещания. Умер поэт 29 января (10 февраля) 1837 года. </a:t>
            </a:r>
          </a:p>
          <a:p>
            <a:r>
              <a:rPr lang="ru-RU" smtClean="0"/>
              <a:t/>
            </a:r>
            <a:br>
              <a:rPr lang="ru-RU" smtClean="0"/>
            </a:br>
            <a:r>
              <a:rPr lang="ru-RU" dirty="0" smtClean="0"/>
              <a:t/>
            </a:r>
            <a:br>
              <a:rPr lang="ru-RU" dirty="0" smtClean="0"/>
            </a:br>
            <a:endParaRPr lang="ru-RU" dirty="0" smtClean="0"/>
          </a:p>
          <a:p>
            <a:endParaRPr lang="ru-RU" dirty="0"/>
          </a:p>
        </p:txBody>
      </p:sp>
      <p:pic>
        <p:nvPicPr>
          <p:cNvPr id="5" name="Содержимое 4" descr="7-20176_1_6.jpg"/>
          <p:cNvPicPr>
            <a:picLocks noGrp="1" noChangeAspect="1"/>
          </p:cNvPicPr>
          <p:nvPr>
            <p:ph sz="half" idx="2"/>
          </p:nvPr>
        </p:nvPicPr>
        <p:blipFill>
          <a:blip r:embed="rId3" cstate="print"/>
          <a:stretch>
            <a:fillRect/>
          </a:stretch>
        </p:blipFill>
        <p:spPr>
          <a:xfrm>
            <a:off x="4499992" y="2060848"/>
            <a:ext cx="4491608" cy="3600399"/>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TotalTime>
  <Words>544</Words>
  <Application>Microsoft Office PowerPoint</Application>
  <PresentationFormat>Экран (4:3)</PresentationFormat>
  <Paragraphs>23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Трек</vt:lpstr>
      <vt:lpstr>Александр Сергеевич Пушкин.</vt:lpstr>
      <vt:lpstr>Ранние годы.  </vt:lpstr>
      <vt:lpstr>Образование и начало творческого пути. </vt:lpstr>
      <vt:lpstr>Творчество поэта.</vt:lpstr>
      <vt:lpstr>Личная жизнь. </vt:lpstr>
      <vt:lpstr>Последние годы жизни.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Бетховен Людвиг Ван.</dc:title>
  <dc:creator>Валентина</dc:creator>
  <cp:lastModifiedBy>Валентина</cp:lastModifiedBy>
  <cp:revision>7</cp:revision>
  <dcterms:created xsi:type="dcterms:W3CDTF">2016-09-29T13:23:33Z</dcterms:created>
  <dcterms:modified xsi:type="dcterms:W3CDTF">2016-09-29T14:16:42Z</dcterms:modified>
</cp:coreProperties>
</file>