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 городе богини Афины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7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6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Предположительно так выглядели Афины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06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Акрополь - верхний город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1052736"/>
            <a:ext cx="9166412" cy="5805264"/>
          </a:xfrm>
        </p:spPr>
      </p:pic>
    </p:spTree>
    <p:extLst>
      <p:ext uri="{BB962C8B-B14F-4D97-AF65-F5344CB8AC3E}">
        <p14:creationId xmlns:p14="http://schemas.microsoft.com/office/powerpoint/2010/main" val="402160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Парфенон-главный храм Афин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Статуя Афины в Парфеноне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628800"/>
            <a:ext cx="5194300" cy="51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узнали нового о городе Афины?</a:t>
            </a:r>
          </a:p>
          <a:p>
            <a:r>
              <a:rPr lang="ru-RU" dirty="0" smtClean="0"/>
              <a:t>Почему Акрополь является главным </a:t>
            </a:r>
            <a:r>
              <a:rPr lang="ru-RU" dirty="0" err="1" smtClean="0"/>
              <a:t>центором</a:t>
            </a:r>
            <a:r>
              <a:rPr lang="ru-RU" dirty="0" smtClean="0"/>
              <a:t> города?</a:t>
            </a:r>
          </a:p>
          <a:p>
            <a:r>
              <a:rPr lang="ru-RU" dirty="0" smtClean="0"/>
              <a:t>Что такое Агора?</a:t>
            </a:r>
          </a:p>
          <a:p>
            <a:r>
              <a:rPr lang="ru-RU" dirty="0" smtClean="0"/>
              <a:t>Почему изделия из глины сейчас называют керамикой?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94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48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Горизонт</vt:lpstr>
      <vt:lpstr>Кутюр</vt:lpstr>
      <vt:lpstr>В городе богини Афины</vt:lpstr>
      <vt:lpstr>Презентация PowerPoint</vt:lpstr>
      <vt:lpstr>Презентация PowerPoint</vt:lpstr>
      <vt:lpstr>Акрополь - верхний город.</vt:lpstr>
      <vt:lpstr>Парфенон-главный храм Афин</vt:lpstr>
      <vt:lpstr>Статуя Афины в Парфеноне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городе богини Афины</dc:title>
  <dc:creator>Alex Dick</dc:creator>
  <cp:lastModifiedBy>HP</cp:lastModifiedBy>
  <cp:revision>3</cp:revision>
  <dcterms:created xsi:type="dcterms:W3CDTF">2017-02-20T17:16:07Z</dcterms:created>
  <dcterms:modified xsi:type="dcterms:W3CDTF">2017-02-20T17:54:00Z</dcterms:modified>
</cp:coreProperties>
</file>