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4" r:id="rId6"/>
    <p:sldId id="274" r:id="rId7"/>
    <p:sldId id="281" r:id="rId8"/>
    <p:sldId id="277" r:id="rId9"/>
    <p:sldId id="279" r:id="rId10"/>
    <p:sldId id="278" r:id="rId11"/>
    <p:sldId id="28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90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9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4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882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3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07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130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6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96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25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6008F-513D-4691-87D6-D38528155AA7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D1402-B2BB-41E9-A96A-D534D2DA9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31" y="949497"/>
            <a:ext cx="6038335" cy="4160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C6B678-40D7-4A37-A252-C9EDC78194EF}"/>
              </a:ext>
            </a:extLst>
          </p:cNvPr>
          <p:cNvSpPr txBox="1"/>
          <p:nvPr/>
        </p:nvSpPr>
        <p:spPr>
          <a:xfrm>
            <a:off x="2491112" y="303166"/>
            <a:ext cx="689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 World of Wonders! Theme Parks.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69A733-E4AB-4499-A817-662664FB00D7}"/>
              </a:ext>
            </a:extLst>
          </p:cNvPr>
          <p:cNvSpPr txBox="1"/>
          <p:nvPr/>
        </p:nvSpPr>
        <p:spPr>
          <a:xfrm>
            <a:off x="4293704" y="5283201"/>
            <a:ext cx="37980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Подготовила:</a:t>
            </a:r>
          </a:p>
          <a:p>
            <a:r>
              <a:rPr lang="ru-RU" dirty="0"/>
              <a:t>учитель английского языка</a:t>
            </a:r>
          </a:p>
          <a:p>
            <a:r>
              <a:rPr lang="ru-RU" dirty="0"/>
              <a:t>МБОУ-СОШ №3 </a:t>
            </a:r>
            <a:r>
              <a:rPr lang="ru-RU" dirty="0" err="1"/>
              <a:t>им.С.Орджоникидзе</a:t>
            </a:r>
            <a:endParaRPr lang="ru-RU" dirty="0"/>
          </a:p>
          <a:p>
            <a:r>
              <a:rPr lang="ru-RU" dirty="0" err="1"/>
              <a:t>г.Клинцы</a:t>
            </a:r>
            <a:r>
              <a:rPr lang="ru-RU" dirty="0"/>
              <a:t> Брянской области</a:t>
            </a:r>
          </a:p>
          <a:p>
            <a:r>
              <a:rPr lang="ru-RU" dirty="0" err="1"/>
              <a:t>Шатулина</a:t>
            </a:r>
            <a:r>
              <a:rPr lang="ru-RU" dirty="0"/>
              <a:t> Анна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200396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20440" y="0"/>
            <a:ext cx="4503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>
                <a:solidFill>
                  <a:srgbClr val="FF0000"/>
                </a:solidFill>
              </a:rPr>
              <a:t>Азиатская зона.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295844"/>
            <a:ext cx="4869180" cy="2290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" y="735518"/>
            <a:ext cx="491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Великая Китайская стена.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4320541"/>
            <a:ext cx="4869180" cy="2331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608324"/>
            <a:ext cx="6944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Пагоды «Дракон» и «Тигр», Гаосюн.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820" y="3036859"/>
            <a:ext cx="4823460" cy="2312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46628" y="1761485"/>
            <a:ext cx="4983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Запретный город. Китай.</a:t>
            </a:r>
          </a:p>
        </p:txBody>
      </p:sp>
    </p:spTree>
    <p:extLst>
      <p:ext uri="{BB962C8B-B14F-4D97-AF65-F5344CB8AC3E}">
        <p14:creationId xmlns:p14="http://schemas.microsoft.com/office/powerpoint/2010/main" val="692215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50910"/>
            <a:ext cx="6019800" cy="3657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2645569"/>
            <a:ext cx="5791200" cy="3257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9460" y="4813727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>
                <a:solidFill>
                  <a:srgbClr val="FF0000"/>
                </a:solidFill>
              </a:rPr>
              <a:t>Японская зона.</a:t>
            </a:r>
          </a:p>
        </p:txBody>
      </p:sp>
    </p:spTree>
    <p:extLst>
      <p:ext uri="{BB962C8B-B14F-4D97-AF65-F5344CB8AC3E}">
        <p14:creationId xmlns:p14="http://schemas.microsoft.com/office/powerpoint/2010/main" val="226176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02" y="284206"/>
            <a:ext cx="4519411" cy="6289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413" y="278193"/>
            <a:ext cx="4656786" cy="628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02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42" y="1690688"/>
            <a:ext cx="6425514" cy="39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1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01794" y="0"/>
            <a:ext cx="8995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u="sng" dirty="0">
                <a:solidFill>
                  <a:srgbClr val="FF0000"/>
                </a:solidFill>
              </a:rPr>
              <a:t>Зона современной Японии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70" y="1139456"/>
            <a:ext cx="7620660" cy="5718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4892" y="1409482"/>
            <a:ext cx="679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Здание Парламента Японии</a:t>
            </a:r>
          </a:p>
        </p:txBody>
      </p:sp>
    </p:spTree>
    <p:extLst>
      <p:ext uri="{BB962C8B-B14F-4D97-AF65-F5344CB8AC3E}">
        <p14:creationId xmlns:p14="http://schemas.microsoft.com/office/powerpoint/2010/main" val="76261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25" y="1027906"/>
            <a:ext cx="6538175" cy="4963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0837"/>
            <a:ext cx="5653825" cy="344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59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2920313" y="115678"/>
            <a:ext cx="6351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u="sng" dirty="0">
                <a:solidFill>
                  <a:srgbClr val="FF0000"/>
                </a:solidFill>
              </a:rPr>
              <a:t>Американская зона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45559C-5BED-4D8F-9E86-3D6B6AAC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83" y="2385537"/>
            <a:ext cx="4401693" cy="27495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DC23BE-C9ED-40B0-9BCD-198451DCD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758" y="2550143"/>
            <a:ext cx="3907875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94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4BB79C-8F8B-4726-ADB5-0A5B87988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8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A4EF32-0E25-4672-8103-35347B0F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942" y="142796"/>
            <a:ext cx="5944115" cy="14570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9CDF3F-7719-49FD-843B-556C48C01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98" y="2977691"/>
            <a:ext cx="4237087" cy="23898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E76B44-D50B-4084-A7BA-FDBF8F973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66" y="1742662"/>
            <a:ext cx="6645216" cy="7498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44CC7C-217F-42BD-97EA-A5B2D2221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108" y="3753171"/>
            <a:ext cx="5322269" cy="25056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CBC1ED-B972-4B03-814E-5B015F563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0609" y="2783127"/>
            <a:ext cx="228010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7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228203" y="-25368"/>
            <a:ext cx="5252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u="sng" dirty="0">
                <a:solidFill>
                  <a:srgbClr val="FF0000"/>
                </a:solidFill>
              </a:rPr>
              <a:t>Европейская зона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4051" y="735518"/>
            <a:ext cx="4028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Парфенон. Греция.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93" y="3872568"/>
            <a:ext cx="6109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Собор Святого Петра. Ватикан.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38509" y="1891781"/>
            <a:ext cx="5758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Триумфальная арка. Франция.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425" y="2985432"/>
            <a:ext cx="4679094" cy="24208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1" y="1426363"/>
            <a:ext cx="4862123" cy="24208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75" y="4520028"/>
            <a:ext cx="4049491" cy="224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3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82" y="2605167"/>
            <a:ext cx="6065520" cy="32689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883" y="1027906"/>
            <a:ext cx="4564380" cy="5760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6020" y="1778090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Петергоф.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22946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Собор Василия Блаженного.</a:t>
            </a:r>
          </a:p>
        </p:txBody>
      </p:sp>
    </p:spTree>
    <p:extLst>
      <p:ext uri="{BB962C8B-B14F-4D97-AF65-F5344CB8AC3E}">
        <p14:creationId xmlns:p14="http://schemas.microsoft.com/office/powerpoint/2010/main" val="4870354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85</Words>
  <Application>Microsoft Office PowerPoint</Application>
  <PresentationFormat>Широкоэкранный</PresentationFormat>
  <Paragraphs>20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57</cp:revision>
  <dcterms:created xsi:type="dcterms:W3CDTF">2018-02-09T17:03:09Z</dcterms:created>
  <dcterms:modified xsi:type="dcterms:W3CDTF">2019-09-28T19:38:03Z</dcterms:modified>
</cp:coreProperties>
</file>