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1"/>
  </p:notesMasterIdLst>
  <p:sldIdLst>
    <p:sldId id="290" r:id="rId2"/>
    <p:sldId id="256" r:id="rId3"/>
    <p:sldId id="289" r:id="rId4"/>
    <p:sldId id="276" r:id="rId5"/>
    <p:sldId id="286" r:id="rId6"/>
    <p:sldId id="287" r:id="rId7"/>
    <p:sldId id="277" r:id="rId8"/>
    <p:sldId id="259" r:id="rId9"/>
    <p:sldId id="260" r:id="rId10"/>
    <p:sldId id="279" r:id="rId11"/>
    <p:sldId id="261" r:id="rId12"/>
    <p:sldId id="262" r:id="rId13"/>
    <p:sldId id="265" r:id="rId14"/>
    <p:sldId id="292" r:id="rId15"/>
    <p:sldId id="291" r:id="rId16"/>
    <p:sldId id="293" r:id="rId17"/>
    <p:sldId id="294" r:id="rId18"/>
    <p:sldId id="288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E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8385-A2EC-491B-8E00-B5BA23E8CD4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9DF79-6EE3-44A5-AE45-8765F5F45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1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10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Комната лицеиста</a:t>
            </a:r>
            <a:r>
              <a:rPr lang="ru-RU" baseline="0" dirty="0" smtClean="0"/>
              <a:t> Александра Пушкина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5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5%D0%BF%D0%B8%D0%BD,_%D0%98%D0%BB%D1%8C%D1%8F_%D0%95%D1%84%D0%B8%D0%BC%D0%BE%D0%B2%D0%B8%D1%87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лейкаст &quot;6 июня - Пушкинский день Росс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3892"/>
            <a:ext cx="8208912" cy="615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5445224"/>
            <a:ext cx="2016224" cy="432048"/>
          </a:xfrm>
          <a:prstGeom prst="rect">
            <a:avLst/>
          </a:prstGeom>
          <a:solidFill>
            <a:srgbClr val="800E0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5726832" y="548680"/>
            <a:ext cx="6834336" cy="838200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Няня поэта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23528" y="404664"/>
            <a:ext cx="4896544" cy="541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Бабушка поэта и крепостная няня Арина Родионовна Матвеева стали настоящими воспитательницами и самыми близкими его сердцу людьми.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Няня – простая русская женщина,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талантливая сказительница,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знаток русских былин и пословиц.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Арина Родионовна первая познакомила Пушкина с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русскими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сказками. Многие рассказы он записывал,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использовал в своих сказках. </a:t>
            </a:r>
            <a:endParaRPr lang="ru-RU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288340"/>
            <a:ext cx="314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707904" cy="494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44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11344" cy="19804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Любимая няня Арина Родионовна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брала в руки вязание и начиналась сказка…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Картинка 0 из 516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08712" cy="436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77" y="404664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октября 1811 года в Царском Селе был открыт Императорский 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а 8 из 1197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798" y="2050581"/>
            <a:ext cx="3623706" cy="427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а 194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050581"/>
            <a:ext cx="4722626" cy="427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31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512"/>
          <a:stretch>
            <a:fillRect/>
          </a:stretch>
        </p:blipFill>
        <p:spPr bwMode="auto">
          <a:xfrm>
            <a:off x="391286" y="260648"/>
            <a:ext cx="4150662" cy="3865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6596" y="4365104"/>
            <a:ext cx="471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Учебная аудитория Царскосельского Лицея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ртинка 7 из 118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19967">
            <a:off x="4612200" y="685164"/>
            <a:ext cx="3985371" cy="422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41948" y="5189875"/>
            <a:ext cx="4125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Комната  лицеиста Александра Пушкина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ольга\Videos\смешарики\Pushkin_derzha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23866" cy="5396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8772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Пушкин на лицейском экзамене в Царском Селе. Картина </a:t>
            </a:r>
            <a:r>
              <a:rPr lang="ru-RU" sz="2400" dirty="0" smtClean="0">
                <a:solidFill>
                  <a:schemeClr val="accent5">
                    <a:lumMod val="90000"/>
                    <a:lumOff val="10000"/>
                  </a:schemeClr>
                </a:solidFill>
                <a:hlinkClick r:id="rId3" tooltip="Репин, Илья Ефимович"/>
              </a:rPr>
              <a:t>И. Репина</a:t>
            </a:r>
            <a:r>
              <a:rPr lang="ru-RU" sz="24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 </a:t>
            </a:r>
            <a:endParaRPr lang="ru-RU" sz="24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ушкин Сказка о Царе Салтане Дет. . Литература 1981 купить в Москве на Av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429125" cy="5715000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528392" cy="42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Первая сказочная поэма</a:t>
            </a:r>
            <a:endParaRPr lang="ru-RU" sz="32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ниги серии Золотой фонд всемирной детской литературы заказать в интернет-магазине &quot;Стол заказов E5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759575" cy="4608512"/>
          </a:xfrm>
          <a:prstGeom prst="rect">
            <a:avLst/>
          </a:prstGeom>
          <a:noFill/>
        </p:spPr>
      </p:pic>
      <p:pic>
        <p:nvPicPr>
          <p:cNvPr id="48132" name="Picture 4" descr="Художественная литература - Русская литература для детей - Успенский Эдуард: Купить, цена. . Название по возрастанию, страница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839" y="1196752"/>
            <a:ext cx="3991052" cy="5301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Сказка о мёртвой царевне и о семи богатыр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024336" cy="3877354"/>
          </a:xfrm>
          <a:prstGeom prst="rect">
            <a:avLst/>
          </a:prstGeom>
          <a:noFill/>
        </p:spPr>
      </p:pic>
      <p:pic>
        <p:nvPicPr>
          <p:cNvPr id="49156" name="Picture 4" descr="Иллюстрации к сказке А С Пушкина Сказка о золотом петушке Ск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3030032" cy="3899521"/>
          </a:xfrm>
          <a:prstGeom prst="rect">
            <a:avLst/>
          </a:prstGeom>
          <a:noFill/>
        </p:spPr>
      </p:pic>
      <p:pic>
        <p:nvPicPr>
          <p:cNvPr id="49158" name="Picture 6" descr="Сказка о попе и о работнике его Балде - Александр Сергеевич Пушкин - скачать книгу бесплатно на КнигаСи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61942"/>
            <a:ext cx="2605789" cy="33354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47667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любят и читают во всем мире</a:t>
            </a:r>
            <a:endParaRPr lang="ru-RU" sz="3600" i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652120" y="836712"/>
            <a:ext cx="2857500" cy="4114800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3200" i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</a:p>
          <a:p>
            <a:pPr algn="ctr" eaLnBrk="1" hangingPunct="1">
              <a:buNone/>
              <a:defRPr/>
            </a:pPr>
            <a:r>
              <a:rPr lang="ru-RU" sz="3200" i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Пушкину в Москве  на Пушкинской площади.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Государственный музей А.С. Пу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6096000" cy="454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Сайт библиотеки - Творческое наслед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702002" cy="360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4941168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Село Большое Болдино</a:t>
            </a:r>
          </a:p>
          <a:p>
            <a:r>
              <a:rPr lang="ru-RU" sz="3200" i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Имение Пушкиных</a:t>
            </a:r>
            <a:endParaRPr lang="ru-RU" sz="3200" i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20" y="188640"/>
            <a:ext cx="8733656" cy="1219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Александр Сергеевич  Пушкин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7 из 114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94671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инка 257 из 1405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5305" y="2996952"/>
            <a:ext cx="3223410" cy="17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щие - Пушкин Руслан И Людмила - downalodfast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991100" cy="6096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764704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Ежегодно 6 июня в России отмечается Пушкинский день. </a:t>
            </a:r>
            <a:endParaRPr lang="ru-RU" sz="28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652120" y="3212976"/>
            <a:ext cx="313184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2011 году президент России подписал Указ о ежегодном праздновании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июня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Дня русского языка.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836712"/>
            <a:ext cx="7976628" cy="5976664"/>
          </a:xfrm>
        </p:spPr>
        <p:txBody>
          <a:bodyPr>
            <a:normAutofit/>
          </a:bodyPr>
          <a:lstStyle/>
          <a:p>
            <a:pPr marL="2693988" indent="-633413">
              <a:buFontTx/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Идут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идут годы,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пушкинские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  и сказки бегут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волны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сквозь время, радуют нас, дарят нам силу, красоту и учат любить жизнь – любить друзей, свой народ и родную землю.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лишь соприкоснёмся с жизнью великого русского поэта, познакомимся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некоторыми страницами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детства.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895" y="1054605"/>
            <a:ext cx="2448272" cy="25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02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44291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chemeClr val="accent5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6 июня 1799 года </a:t>
            </a:r>
          </a:p>
          <a:p>
            <a:pPr algn="ctr"/>
            <a:r>
              <a:rPr lang="ru-RU" sz="3600" i="1" dirty="0">
                <a:solidFill>
                  <a:schemeClr val="accent5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</a:p>
        </p:txBody>
      </p:sp>
      <p:pic>
        <p:nvPicPr>
          <p:cNvPr id="3075" name="Рисунок 6" descr="pushkin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438" y="642938"/>
            <a:ext cx="418306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500563" y="6286500"/>
            <a:ext cx="450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  Пушкин-ребенок. 1800-1802</a:t>
            </a:r>
          </a:p>
        </p:txBody>
      </p:sp>
      <p:pic>
        <p:nvPicPr>
          <p:cNvPr id="2" name="Рисунок 6" descr="pushkin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83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3962400" cy="5105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  <a:defRPr/>
            </a:pPr>
            <a:r>
              <a:rPr lang="ru-RU" sz="3600" i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Маленький Саша рано научился читать. Он в детстве в совершенстве изучил французский язык, много читал по-французски, но особая любовь была у мальчика к русской речи.</a:t>
            </a:r>
          </a:p>
        </p:txBody>
      </p:sp>
      <p:pic>
        <p:nvPicPr>
          <p:cNvPr id="3075" name="Рисунок 6" descr="pushkin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83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792162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ru-RU" sz="8000" dirty="0" smtClean="0">
                <a:solidFill>
                  <a:srgbClr val="C00000"/>
                </a:solidFill>
                <a:latin typeface="+mn-lt"/>
              </a:rPr>
              <a:t>Родители</a:t>
            </a:r>
            <a:endParaRPr lang="ru-RU" sz="8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76"/>
          <a:stretch>
            <a:fillRect/>
          </a:stretch>
        </p:blipFill>
        <p:spPr>
          <a:xfrm>
            <a:off x="611560" y="692696"/>
            <a:ext cx="2304256" cy="3122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505200" y="1143000"/>
            <a:ext cx="5410200" cy="5486400"/>
          </a:xfrm>
        </p:spPr>
        <p:txBody>
          <a:bodyPr>
            <a:normAutofit fontScale="92500" lnSpcReduction="10000"/>
          </a:bodyPr>
          <a:lstStyle/>
          <a:p>
            <a:endParaRPr lang="ru-RU" sz="14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700" b="1" dirty="0">
                <a:latin typeface="Times New Roman" pitchFamily="18" charset="0"/>
              </a:rPr>
              <a:t>   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</a:rPr>
              <a:t>Сергей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</a:rPr>
              <a:t>Львович Пушкин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 - отец поэта. Был потомок знатного рода. Любил литературу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собрал большую библиотеку.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</a:rPr>
              <a:t>Надежда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</a:rPr>
              <a:t>Осиповна  Пушкина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 – мать поэта. Была образована, остроумна, хороша собой, любила развлечения и блистала на балах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69990">
            <a:off x="846216" y="3293218"/>
            <a:ext cx="2408354" cy="3128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7952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2" y="54868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У Александра была старшая сестра </a:t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и младший брат</a:t>
            </a:r>
            <a:endParaRPr lang="ru-RU" sz="4400" dirty="0">
              <a:latin typeface="+mn-lt"/>
            </a:endParaRPr>
          </a:p>
        </p:txBody>
      </p:sp>
      <p:pic>
        <p:nvPicPr>
          <p:cNvPr id="3" name="Содержимое 6" descr="Картинка 3 из 758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3071810"/>
            <a:ext cx="3054861" cy="320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3421" y="1708840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Сергеевна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а 7 из 6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71810"/>
            <a:ext cx="3145176" cy="320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44008" y="178027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Сергеевич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5 из 5137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4425">
            <a:off x="1070538" y="2134208"/>
            <a:ext cx="2975001" cy="3952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Картинка 210 из 5137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01828">
            <a:off x="5190692" y="2269320"/>
            <a:ext cx="314327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414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 Алексеевна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 - бабушка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04664"/>
            <a:ext cx="417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Яковлева – няня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FFFFFF"/>
      </a:dk1>
      <a:lt1>
        <a:srgbClr val="FFFFFF"/>
      </a:lt1>
      <a:dk2>
        <a:srgbClr val="FAF1D4"/>
      </a:dk2>
      <a:lt2>
        <a:srgbClr val="FFFFFF"/>
      </a:lt2>
      <a:accent1>
        <a:srgbClr val="DD7E0E"/>
      </a:accent1>
      <a:accent2>
        <a:srgbClr val="FDF59C"/>
      </a:accent2>
      <a:accent3>
        <a:srgbClr val="E7BC29"/>
      </a:accent3>
      <a:accent4>
        <a:srgbClr val="D092A7"/>
      </a:accent4>
      <a:accent5>
        <a:srgbClr val="0C0C0C"/>
      </a:accent5>
      <a:accent6>
        <a:srgbClr val="A55E0A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233</TotalTime>
  <Words>337</Words>
  <Application>Microsoft Office PowerPoint</Application>
  <PresentationFormat>Экран (4:3)</PresentationFormat>
  <Paragraphs>47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Александр Сергеевич  Пушкин</vt:lpstr>
      <vt:lpstr>Слайд 3</vt:lpstr>
      <vt:lpstr>Слайд 4</vt:lpstr>
      <vt:lpstr>Слайд 5</vt:lpstr>
      <vt:lpstr>Слайд 6</vt:lpstr>
      <vt:lpstr>             Родители</vt:lpstr>
      <vt:lpstr>У Александра была старшая сестра  и младший брат</vt:lpstr>
      <vt:lpstr>Слайд 9</vt:lpstr>
      <vt:lpstr>Няня поэта</vt:lpstr>
      <vt:lpstr>Любимая няня Арина Родионовна  брала в руки вязание и начиналась сказка…</vt:lpstr>
      <vt:lpstr>19 октября 1811 года в Царском Селе был открыт Императорский Лицей.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 Пушкин</dc:title>
  <dc:creator>Администратор</dc:creator>
  <cp:lastModifiedBy>ольга</cp:lastModifiedBy>
  <cp:revision>28</cp:revision>
  <dcterms:modified xsi:type="dcterms:W3CDTF">2015-06-08T19:20:04Z</dcterms:modified>
</cp:coreProperties>
</file>