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801D-8D65-4021-8867-A003309000DA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7A09C-F386-457E-9B99-E517FF7C72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7A09C-F386-457E-9B99-E517FF7C72D9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6802-241E-426A-B610-7A81F07BE279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C640-39B0-452A-80CE-D6659A27EB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730830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Биография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Пирогова Николай Иванович.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Выполнила :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Матюхина Елизавета .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6 класса </a:t>
            </a:r>
          </a:p>
        </p:txBody>
      </p:sp>
      <p:pic>
        <p:nvPicPr>
          <p:cNvPr id="4" name="Рисунок 3" descr="pirog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268760"/>
            <a:ext cx="3456384" cy="4293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x0hux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0"/>
            <a:ext cx="2273052" cy="2253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458-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1989965" cy="29849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Н.Н.Пирогов.</a:t>
            </a:r>
            <a:br>
              <a:rPr lang="ru-RU" dirty="0" smtClean="0"/>
            </a:br>
            <a:r>
              <a:rPr lang="ru-RU" dirty="0" smtClean="0"/>
              <a:t>Знаменитый врач , хирург участник</a:t>
            </a:r>
            <a:br>
              <a:rPr lang="ru-RU" dirty="0" smtClean="0"/>
            </a:br>
            <a:r>
              <a:rPr lang="ru-RU" dirty="0" smtClean="0"/>
              <a:t>обороны Севастополя 1855 года. </a:t>
            </a:r>
            <a:endParaRPr lang="ru-RU" dirty="0"/>
          </a:p>
        </p:txBody>
      </p:sp>
      <p:pic>
        <p:nvPicPr>
          <p:cNvPr id="5" name="Содержимое 4" descr="пирогов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744416" cy="493265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2132856"/>
            <a:ext cx="3419872" cy="16127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Сконструированная</a:t>
            </a:r>
          </a:p>
          <a:p>
            <a:pPr>
              <a:buNone/>
            </a:pPr>
            <a:r>
              <a:rPr lang="ru-RU" dirty="0" smtClean="0"/>
              <a:t>Им маска для </a:t>
            </a:r>
          </a:p>
          <a:p>
            <a:pPr>
              <a:buNone/>
            </a:pPr>
            <a:r>
              <a:rPr lang="ru-RU" dirty="0" smtClean="0"/>
              <a:t>Эфирного наркоза </a:t>
            </a:r>
          </a:p>
          <a:p>
            <a:pPr>
              <a:buNone/>
            </a:pPr>
            <a:r>
              <a:rPr lang="ru-RU" dirty="0" smtClean="0"/>
              <a:t>Используется в  </a:t>
            </a:r>
          </a:p>
          <a:p>
            <a:pPr>
              <a:buNone/>
            </a:pPr>
            <a:r>
              <a:rPr lang="ru-RU" dirty="0" smtClean="0"/>
              <a:t>Медицине до сих пор.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_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365104"/>
            <a:ext cx="2865122" cy="22330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3528" y="836712"/>
            <a:ext cx="9324528" cy="837806"/>
          </a:xfrm>
        </p:spPr>
        <p:txBody>
          <a:bodyPr numCol="1">
            <a:normAutofit fontScale="90000"/>
          </a:bodyPr>
          <a:lstStyle/>
          <a:p>
            <a:pPr algn="l"/>
            <a:r>
              <a:rPr lang="ru-RU" dirty="0" smtClean="0"/>
              <a:t>Отец семейства Иван Иванович Пирогов на своё скромное жалованье казначея содержал жену и шестерых детей , Николай был младшим .</a:t>
            </a:r>
            <a:endParaRPr lang="ru-RU" dirty="0"/>
          </a:p>
        </p:txBody>
      </p:sp>
      <p:pic>
        <p:nvPicPr>
          <p:cNvPr id="5" name="Содержимое 4" descr="Pirogov_s_nyane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492896"/>
            <a:ext cx="3349404" cy="41933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5085184"/>
            <a:ext cx="4968552" cy="1772816"/>
          </a:xfrm>
        </p:spPr>
        <p:txBody>
          <a:bodyPr/>
          <a:lstStyle/>
          <a:p>
            <a:r>
              <a:rPr lang="ru-RU" dirty="0" smtClean="0"/>
              <a:t>С нянею </a:t>
            </a:r>
          </a:p>
          <a:p>
            <a:r>
              <a:rPr lang="ru-RU" dirty="0" smtClean="0"/>
              <a:t>Екатериной Михайловной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неполные 18 лет Николай окончил университет .</a:t>
            </a:r>
            <a:endParaRPr lang="ru-RU" dirty="0"/>
          </a:p>
        </p:txBody>
      </p:sp>
      <p:pic>
        <p:nvPicPr>
          <p:cNvPr id="5" name="Содержимое 4" descr="The+Monument+to+Surgeon+N.+Pirogo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9102" y="1600200"/>
            <a:ext cx="690698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окончания университета Николай Пирогов отправился в эстонский городок Тарту для подготовки диссертации . </a:t>
            </a:r>
            <a:endParaRPr lang="ru-RU" dirty="0"/>
          </a:p>
        </p:txBody>
      </p:sp>
      <p:pic>
        <p:nvPicPr>
          <p:cNvPr id="5" name="Содержимое 4" descr="photo15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3744416" cy="381642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509120"/>
            <a:ext cx="4038600" cy="1617043"/>
          </a:xfrm>
        </p:spPr>
        <p:txBody>
          <a:bodyPr/>
          <a:lstStyle/>
          <a:p>
            <a:r>
              <a:rPr lang="ru-RU" dirty="0" smtClean="0"/>
              <a:t>Памятник в Тарту 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В 22 года Пирогов стал доктором наук , в 26 лет- профессором медицины в хирургической клиники Юрьевского университета .</a:t>
            </a:r>
            <a:endParaRPr lang="ru-RU" dirty="0"/>
          </a:p>
        </p:txBody>
      </p:sp>
      <p:pic>
        <p:nvPicPr>
          <p:cNvPr id="6" name="Содержимое 5" descr="07541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276872"/>
            <a:ext cx="3888432" cy="458112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Н.И.Пирогов скончался в 1881 году ему было 71 год .</a:t>
            </a:r>
            <a:endParaRPr lang="ru-RU" dirty="0"/>
          </a:p>
        </p:txBody>
      </p:sp>
      <p:pic>
        <p:nvPicPr>
          <p:cNvPr id="5" name="Содержимое 4" descr="pirogo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00200"/>
            <a:ext cx="6336704" cy="5257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103</Words>
  <Application>Microsoft Office PowerPoint</Application>
  <PresentationFormat>Экран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Биография Пирогова Николай Иванович.</vt:lpstr>
      <vt:lpstr>Н.Н.Пирогов. Знаменитый врач , хирург участник обороны Севастополя 1855 года. </vt:lpstr>
      <vt:lpstr>Отец семейства Иван Иванович Пирогов на своё скромное жалованье казначея содержал жену и шестерых детей , Николай был младшим .</vt:lpstr>
      <vt:lpstr>В неполные 18 лет Николай окончил университет .</vt:lpstr>
      <vt:lpstr>После окончания университета Николай Пирогов отправился в эстонский городок Тарту для подготовки диссертации . </vt:lpstr>
      <vt:lpstr>В 22 года Пирогов стал доктором наук , в 26 лет- профессором медицины в хирургической клиники Юрьевского университета .</vt:lpstr>
      <vt:lpstr>Н.И.Пирогов скончался в 1881 году ему было 71 год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Пирогова Николай Иванович.</dc:title>
  <dc:creator>Валентина</dc:creator>
  <cp:lastModifiedBy>Валентина</cp:lastModifiedBy>
  <cp:revision>5</cp:revision>
  <dcterms:created xsi:type="dcterms:W3CDTF">2017-02-07T12:00:03Z</dcterms:created>
  <dcterms:modified xsi:type="dcterms:W3CDTF">2017-02-07T12:47:25Z</dcterms:modified>
</cp:coreProperties>
</file>