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BB1A7-9D80-4C6F-96FC-A3B0C39EF834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EC381-3B6C-40AD-85D3-6D9B7DA5C9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C381-3B6C-40AD-85D3-6D9B7DA5C9D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C381-3B6C-40AD-85D3-6D9B7DA5C9D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D9BC-46D9-48FC-B6E2-313DDDE31132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01402-4422-4079-AA0D-9D54687955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ll-biography.ru/nekrasov-nikola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hyperlink" Target="http://all-biography.ru/alpha/p/pushkin-aleksandr-sergeevich-pushkin-aleksandr-sergeyevic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Афанасий Афанасьевич Фет.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:</a:t>
            </a:r>
          </a:p>
          <a:p>
            <a:r>
              <a:rPr lang="ru-RU" dirty="0" smtClean="0"/>
              <a:t>Матюхина Елизавета .</a:t>
            </a:r>
          </a:p>
          <a:p>
            <a:r>
              <a:rPr lang="ru-RU" dirty="0" smtClean="0"/>
              <a:t>Ученица: 6 класс.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Ранние годы.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Родился будущий поэт 23 ноября (5 декабря по новому стилю) 1820 года в с. Новосёлки </a:t>
            </a:r>
            <a:r>
              <a:rPr lang="ru-RU" dirty="0" err="1" smtClean="0"/>
              <a:t>Мценского</a:t>
            </a:r>
            <a:r>
              <a:rPr lang="ru-RU" dirty="0" smtClean="0"/>
              <a:t> уезда Орловской губернии (Российская империя). </a:t>
            </a:r>
          </a:p>
          <a:p>
            <a:r>
              <a:rPr lang="ru-RU" dirty="0" smtClean="0"/>
              <a:t>Будучи сыном Шарлотты-Елизаветы Беккер, уехавшей из Германии в 1820 году, Афанасий был усыновлен дворянином </a:t>
            </a:r>
            <a:r>
              <a:rPr lang="ru-RU" dirty="0" err="1" smtClean="0"/>
              <a:t>Шеншиным</a:t>
            </a:r>
            <a:r>
              <a:rPr lang="ru-RU" dirty="0" smtClean="0"/>
              <a:t> . Через 14 лет в биографии Афанасия Фета произошло неприятное событие: обнаружилась ошибка в записи о рождении, что лишило его титула.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5" name="Содержимое 4" descr="126607652_12301502_855312964585666_1906492611527908831_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7992" y="1600200"/>
            <a:ext cx="3579015" cy="4525963"/>
          </a:xfr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Образование.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1837 году Фет окончил частный пансион Крюммера в городе </a:t>
            </a:r>
            <a:r>
              <a:rPr lang="ru-RU" dirty="0" err="1" smtClean="0"/>
              <a:t>Верро</a:t>
            </a:r>
            <a:r>
              <a:rPr lang="ru-RU" dirty="0" smtClean="0"/>
              <a:t> (сейчас Эстония). В 1838 году поступил в Московский университет на философский факультет, продолжая увлекаться литературой. Окончил университет в 1844 году.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5" name="Содержимое 4" descr="i_04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772816"/>
            <a:ext cx="4427984" cy="3960440"/>
          </a:xfrm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Творчество поэта.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252536" y="1628800"/>
            <a:ext cx="4968552" cy="564522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 краткой биографии Фета стоить отметить, что первые стихи были написаны им еще в юности. Поэзия Фета впервые публикуется в сборнике «Лирический пантеон» в 1840 году. С тех пор стихотворения Фета постоянно печатаются в журналах.</a:t>
            </a:r>
          </a:p>
          <a:p>
            <a:r>
              <a:rPr lang="ru-RU" dirty="0" smtClean="0"/>
              <a:t>Стремясь всеми возможными способами вернуть себе дворянский титул, Афанасий Фет пошел служить унтер-офицером. Затем в 1853 году в жизни Фета происходит переход в гвардейский полк. Творчество Фета даже в те времена не стоит на месте. В 1850 году выходит его второй сборник, в 1856 – третий.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1857 году поэт женится на Марии Боткиной. Уйдя в отставку в 1858 году, так и не добившись возвращения титула, приобретает землю, посвящает себя ведению хозяйства. </a:t>
            </a:r>
          </a:p>
          <a:p>
            <a:r>
              <a:rPr lang="ru-RU" dirty="0" smtClean="0"/>
              <a:t>Новые произведения Фета, опубликованные с 1862 до 1871 года, составляют циклы «Из деревни», «Записки о вольнонаемном труде». Они включают новеллы, рассказы, очерки. Афанасий Афанасиевич Фет строго разграничивает свою прозу и поэзию. Поэзия для него романтична, а проза – реалистична.</a:t>
            </a:r>
          </a:p>
          <a:p>
            <a:r>
              <a:rPr lang="ru-RU" dirty="0" smtClean="0">
                <a:hlinkClick r:id="rId3"/>
              </a:rPr>
              <a:t>Николай Некрасов</a:t>
            </a:r>
            <a:r>
              <a:rPr lang="ru-RU" dirty="0" smtClean="0"/>
              <a:t> писал о Фете: «Человек, понимающий поэзию и охотно открывающий душу свою ее ощущениям, ни в одном русском авторе, после </a:t>
            </a:r>
            <a:r>
              <a:rPr lang="ru-RU" dirty="0" smtClean="0">
                <a:hlinkClick r:id="rId4"/>
              </a:rPr>
              <a:t>Пушкина</a:t>
            </a:r>
            <a:r>
              <a:rPr lang="ru-RU" dirty="0" smtClean="0"/>
              <a:t>, не почерпнёт столько поэтического наслаждения, сколько доставит ему г.Фет».</a:t>
            </a:r>
          </a:p>
          <a:p>
            <a:r>
              <a:rPr lang="ru-RU" dirty="0" smtClean="0"/>
              <a:t>А. А. Фет является автором замечательных стихов для детей. Их популярность у юных читателей вызвана тем, что стихотворения поэта добры и удивительно понятны даже самым маленьким.</a:t>
            </a:r>
          </a:p>
        </p:txBody>
      </p:sp>
      <p:pic>
        <p:nvPicPr>
          <p:cNvPr id="5" name="Содержимое 4" descr="103.gif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880935" y="1600200"/>
            <a:ext cx="3573129" cy="4525963"/>
          </a:xfrm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Последние годы жизни.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1873 году Афанасию Фету было возвращено звание, а также фамилия </a:t>
            </a:r>
            <a:r>
              <a:rPr lang="ru-RU" dirty="0" err="1" smtClean="0"/>
              <a:t>Шеншин</a:t>
            </a:r>
            <a:r>
              <a:rPr lang="ru-RU" dirty="0" smtClean="0"/>
              <a:t>. После этого поэт занимается благотворительностью. На этом этапе стихи Афанасия Фета публикуются в сборниках «Вечерние огни», которых с 1883 по 1891 выходит четыре выпуска. Поэзия Фета содержит в основном две темы: природу, любовь.</a:t>
            </a:r>
          </a:p>
          <a:p>
            <a:r>
              <a:rPr lang="ru-RU" dirty="0" smtClean="0"/>
              <a:t>Смерть настигла поэта 21 ноября 1892 года в Москве в своем доме на </a:t>
            </a:r>
            <a:r>
              <a:rPr lang="ru-RU" dirty="0" err="1" smtClean="0"/>
              <a:t>Плющихе</a:t>
            </a:r>
            <a:r>
              <a:rPr lang="ru-RU" dirty="0" smtClean="0"/>
              <a:t>. Фет скончался от сердечного приступа. Афанасий Афанасьевич был похоронен в родовом имении </a:t>
            </a:r>
            <a:r>
              <a:rPr lang="ru-RU" dirty="0" err="1" smtClean="0"/>
              <a:t>Шеншиных</a:t>
            </a:r>
            <a:r>
              <a:rPr lang="ru-RU" dirty="0" smtClean="0"/>
              <a:t> в с. </a:t>
            </a:r>
            <a:r>
              <a:rPr lang="ru-RU" dirty="0" err="1" smtClean="0"/>
              <a:t>Клейменово</a:t>
            </a:r>
            <a:r>
              <a:rPr lang="ru-RU" dirty="0" smtClean="0"/>
              <a:t> Орловской </a:t>
            </a:r>
            <a:r>
              <a:rPr lang="ru-RU" dirty="0" err="1" smtClean="0"/>
              <a:t>губении</a:t>
            </a:r>
            <a:endParaRPr lang="ru-RU" dirty="0" smtClean="0"/>
          </a:p>
        </p:txBody>
      </p:sp>
      <p:pic>
        <p:nvPicPr>
          <p:cNvPr id="5" name="Содержимое 4" descr="могила3-300x22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6" y="1916833"/>
            <a:ext cx="3600400" cy="3960440"/>
          </a:xfrm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309</Words>
  <Application>Microsoft Office PowerPoint</Application>
  <PresentationFormat>Экран (4:3)</PresentationFormat>
  <Paragraphs>22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Афанасий Афанасьевич Фет. </vt:lpstr>
      <vt:lpstr>Ранние годы. </vt:lpstr>
      <vt:lpstr>Образование. </vt:lpstr>
      <vt:lpstr>Творчество поэта.  </vt:lpstr>
      <vt:lpstr>Последние годы жизни.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Афанасий Афанасьевич Фет.</dc:title>
  <dc:creator>Валентина</dc:creator>
  <cp:lastModifiedBy>Валентина</cp:lastModifiedBy>
  <cp:revision>2</cp:revision>
  <dcterms:created xsi:type="dcterms:W3CDTF">2016-12-06T11:48:48Z</dcterms:created>
  <dcterms:modified xsi:type="dcterms:W3CDTF">2016-12-06T12:00:58Z</dcterms:modified>
</cp:coreProperties>
</file>