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2" r:id="rId3"/>
    <p:sldId id="279" r:id="rId4"/>
    <p:sldId id="280" r:id="rId5"/>
    <p:sldId id="278" r:id="rId6"/>
    <p:sldId id="283" r:id="rId7"/>
    <p:sldId id="261" r:id="rId8"/>
    <p:sldId id="281" r:id="rId9"/>
    <p:sldId id="273" r:id="rId10"/>
    <p:sldId id="277" r:id="rId11"/>
    <p:sldId id="286" r:id="rId12"/>
    <p:sldId id="284" r:id="rId13"/>
    <p:sldId id="257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97BADD"/>
    <a:srgbClr val="5E94CA"/>
    <a:srgbClr val="FFFF99"/>
    <a:srgbClr val="FF0000"/>
    <a:srgbClr val="800000"/>
    <a:srgbClr val="33CC33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32" autoAdjust="0"/>
    <p:restoredTop sz="94660"/>
  </p:normalViewPr>
  <p:slideViewPr>
    <p:cSldViewPr>
      <p:cViewPr>
        <p:scale>
          <a:sx n="69" d="100"/>
          <a:sy n="69" d="100"/>
        </p:scale>
        <p:origin x="-156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B23FD0-C6E4-49C2-89C6-0E13163977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B171B-EC8A-489E-91A5-6F78887853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3C7C8-9B35-424C-9649-EB70F31643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D7FB643-5CFB-4112-A648-C083A703DB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7B27D-FF2D-4848-9B97-4A53B9C839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E559ED-6670-4046-AEF4-EA727B430F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18B3C-BB8D-479F-8AC9-6D439D0FE4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68D43-EA65-4BC0-B03A-DF3FC5534E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34475-BE6A-4BA1-9B1D-B0955236F5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0C182-C0E6-40F5-AF63-B84E642C1B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4D98D-7517-4355-9582-D000EDC573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7854E-D9A0-460A-8C32-10FDCD0308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D6CCF61-F841-4EF7-9B99-A12577D687B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34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0925" y="0"/>
            <a:ext cx="4232275" cy="592463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62000" y="5791200"/>
            <a:ext cx="8153400" cy="914400"/>
          </a:xfrm>
        </p:spPr>
        <p:txBody>
          <a:bodyPr/>
          <a:lstStyle/>
          <a:p>
            <a:r>
              <a:rPr lang="ru-RU" sz="2000" dirty="0" smtClean="0"/>
              <a:t>Выполнили воспитатели МАДОУ №304 </a:t>
            </a:r>
            <a:r>
              <a:rPr lang="ru-RU" sz="2000" dirty="0" err="1" smtClean="0"/>
              <a:t>Гелеверова</a:t>
            </a:r>
            <a:r>
              <a:rPr lang="ru-RU" sz="2000" dirty="0" smtClean="0"/>
              <a:t> Ю.Н. Горьковец И.А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4572000" y="5029200"/>
            <a:ext cx="4572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Для многих нынешних мальчишек и девчонок Великая Отечественная война - это далекое прошлое. Прошлое, о котором они знают по рассказам своих дедов или узнают  о войне из фильмов и книг. </a:t>
            </a:r>
          </a:p>
        </p:txBody>
      </p:sp>
      <p:pic>
        <p:nvPicPr>
          <p:cNvPr id="1026" name="Picture 2" descr="C:\Users\Юличка\Desktop\Новая папка\IMG-20190520-WA0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Юличка\Desktop\Новая папка\IMG-20190520-WA0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927" y="1066800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Юличка\Desktop\Новая папка\IMG-20190520-WA00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07245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0" y="61722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МИР - это Земля, мир - это люди, мир - это дети. Мир - это спокойная и  радостная жизнь. Нет войны, нет горя и слез. Мир нужен всем!</a:t>
            </a:r>
          </a:p>
        </p:txBody>
      </p:sp>
      <p:pic>
        <p:nvPicPr>
          <p:cNvPr id="35845" name="Picture 5" descr="MPj04306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864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0" name="Picture 8" descr="MPj0424428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07188"/>
          </a:xfrm>
          <a:prstGeom prst="rect">
            <a:avLst/>
          </a:prstGeom>
          <a:noFill/>
        </p:spPr>
      </p:pic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Мир будет тогда, когда все люди на нашей планете будут дружить.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77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MPj043093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0"/>
            <a:ext cx="8991600" cy="6961188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152400"/>
            <a:ext cx="4648200" cy="2438400"/>
          </a:xfrm>
        </p:spPr>
        <p:txBody>
          <a:bodyPr/>
          <a:lstStyle/>
          <a:p>
            <a:pPr algn="l"/>
            <a:r>
              <a:rPr lang="ru-RU" sz="1600">
                <a:solidFill>
                  <a:schemeClr val="bg1"/>
                </a:solidFill>
              </a:rPr>
              <a:t>Пусть небо будет голубым,</a:t>
            </a:r>
            <a:br>
              <a:rPr lang="ru-RU" sz="1600">
                <a:solidFill>
                  <a:schemeClr val="bg1"/>
                </a:solidFill>
              </a:rPr>
            </a:br>
            <a:r>
              <a:rPr lang="ru-RU" sz="1600">
                <a:solidFill>
                  <a:schemeClr val="bg1"/>
                </a:solidFill>
              </a:rPr>
              <a:t>Пусть в небе не клубится дым,</a:t>
            </a:r>
            <a:br>
              <a:rPr lang="ru-RU" sz="1600">
                <a:solidFill>
                  <a:schemeClr val="bg1"/>
                </a:solidFill>
              </a:rPr>
            </a:br>
            <a:r>
              <a:rPr lang="ru-RU" sz="1600">
                <a:solidFill>
                  <a:schemeClr val="bg1"/>
                </a:solidFill>
              </a:rPr>
              <a:t>Пусть пушки грозные молчат</a:t>
            </a:r>
            <a:br>
              <a:rPr lang="ru-RU" sz="1600">
                <a:solidFill>
                  <a:schemeClr val="bg1"/>
                </a:solidFill>
              </a:rPr>
            </a:br>
            <a:r>
              <a:rPr lang="ru-RU" sz="1600">
                <a:solidFill>
                  <a:schemeClr val="bg1"/>
                </a:solidFill>
              </a:rPr>
              <a:t>И пулеметы не строчат,</a:t>
            </a:r>
            <a:br>
              <a:rPr lang="ru-RU" sz="1600">
                <a:solidFill>
                  <a:schemeClr val="bg1"/>
                </a:solidFill>
              </a:rPr>
            </a:br>
            <a:r>
              <a:rPr lang="ru-RU" sz="1600">
                <a:solidFill>
                  <a:schemeClr val="bg1"/>
                </a:solidFill>
              </a:rPr>
              <a:t>Чтоб жили люди, города...</a:t>
            </a:r>
            <a:br>
              <a:rPr lang="ru-RU" sz="1600">
                <a:solidFill>
                  <a:schemeClr val="bg1"/>
                </a:solidFill>
              </a:rPr>
            </a:br>
            <a:r>
              <a:rPr lang="ru-RU" sz="1600">
                <a:solidFill>
                  <a:schemeClr val="bg1"/>
                </a:solidFill>
              </a:rPr>
              <a:t>Мир нужен на земле всегда!</a:t>
            </a:r>
            <a:br>
              <a:rPr lang="ru-RU" sz="1600">
                <a:solidFill>
                  <a:schemeClr val="bg1"/>
                </a:solidFill>
              </a:rPr>
            </a:br>
            <a:r>
              <a:rPr lang="ru-RU" sz="1600">
                <a:solidFill>
                  <a:schemeClr val="bg1"/>
                </a:solidFill>
              </a:rPr>
              <a:t>(Н. Найденова) </a:t>
            </a:r>
          </a:p>
        </p:txBody>
      </p:sp>
      <p:sp>
        <p:nvSpPr>
          <p:cNvPr id="5129" name="WordArt 9"/>
          <p:cNvSpPr>
            <a:spLocks noChangeArrowheads="1" noChangeShapeType="1" noTextEdit="1"/>
          </p:cNvSpPr>
          <p:nvPr/>
        </p:nvSpPr>
        <p:spPr bwMode="auto">
          <a:xfrm>
            <a:off x="6581775" y="152400"/>
            <a:ext cx="2333625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МИР</a:t>
            </a:r>
          </a:p>
        </p:txBody>
      </p:sp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>
            <a:off x="152400" y="6248400"/>
            <a:ext cx="457200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chemeClr val="accent1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  <a:p>
            <a:pPr algn="ctr"/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chemeClr val="accent1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5E94CA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6395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"/>
            <a:ext cx="7696200" cy="5613400"/>
          </a:xfrm>
          <a:prstGeom prst="rect">
            <a:avLst/>
          </a:prstGeom>
          <a:noFill/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6858000" y="152400"/>
            <a:ext cx="1600200" cy="533400"/>
          </a:xfrm>
          <a:prstGeom prst="rect">
            <a:avLst/>
          </a:prstGeom>
          <a:solidFill>
            <a:srgbClr val="3B77B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0" y="5943600"/>
            <a:ext cx="9144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 мая</a:t>
            </a:r>
            <a:r>
              <a:rPr lang="ru-RU" dirty="0"/>
              <a:t> - это всенародный праздник. Солдаты воевали, а женщины растили детей - будущее страны. Общими усилиями была достигнута победа над врагом! </a:t>
            </a:r>
            <a:r>
              <a:rPr lang="ru-RU"/>
              <a:t>В этом году наш народ отмечает </a:t>
            </a:r>
            <a:r>
              <a:rPr lang="ru-RU" smtClean="0"/>
              <a:t>75</a:t>
            </a:r>
            <a:r>
              <a:rPr lang="ru-RU" smtClean="0"/>
              <a:t>-летие  </a:t>
            </a:r>
            <a:r>
              <a:rPr lang="ru-RU"/>
              <a:t>Великой Победы.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0" y="621665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Нет в России семьи, которую война обошла стороной. В этот день вспоминают тех, кто остался на полях сражений, тех, кто после войны налаживал мирную жизнь.</a:t>
            </a:r>
          </a:p>
        </p:txBody>
      </p:sp>
      <p:pic>
        <p:nvPicPr>
          <p:cNvPr id="28677" name="Picture 5" descr="1_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763000" cy="5662613"/>
          </a:xfrm>
          <a:prstGeom prst="rect">
            <a:avLst/>
          </a:prstGeom>
          <a:noFill/>
        </p:spPr>
      </p:pic>
      <p:pic>
        <p:nvPicPr>
          <p:cNvPr id="28678" name="Picture 6" descr="may9_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38450"/>
            <a:ext cx="4572000" cy="3409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0" y="621665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А еще поздравляют тех воинов Великой Отечественной Войны, которые живут сегодня.</a:t>
            </a:r>
          </a:p>
        </p:txBody>
      </p:sp>
      <p:pic>
        <p:nvPicPr>
          <p:cNvPr id="29703" name="Picture 7" descr="9%20%CC%E0%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8839200" cy="574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2" name="Picture 4" descr="9_may_2004_0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38100"/>
            <a:ext cx="8991600" cy="6743700"/>
          </a:xfrm>
          <a:prstGeom prst="rect">
            <a:avLst/>
          </a:prstGeom>
          <a:noFill/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0" y="6216650"/>
            <a:ext cx="9144000" cy="6413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В этот Великий день принято бывать на могилах погибших воинов, возлагать венки, живые цветы тем, кто не вернулся с войны.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 descr="38881_800_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/>
          <a:lstStyle/>
          <a:p>
            <a:r>
              <a:rPr lang="ru-RU" sz="2800">
                <a:solidFill>
                  <a:srgbClr val="FF0000"/>
                </a:solidFill>
              </a:rPr>
              <a:t>ДАВАЙТЕ ПОЧТИМ ПАМЯТЬ ВСЕХ ПОГИБШИХ ЗА РОДИНУ МИНУТОЙ МОЛЧАНИЯ.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0" y="60960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Все дальше в прошлое уходят годы страшной войны. Но подвиг людей, вставших на защиту отечества, будет вечно жить в памяти российского народа.</a:t>
            </a:r>
          </a:p>
        </p:txBody>
      </p:sp>
      <p:pic>
        <p:nvPicPr>
          <p:cNvPr id="9228" name="Picture 12" descr="MPj043375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81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P50907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"/>
            <a:ext cx="8686800" cy="6515100"/>
          </a:xfrm>
          <a:prstGeom prst="rect">
            <a:avLst/>
          </a:prstGeom>
          <a:noFill/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0" y="6477000"/>
            <a:ext cx="9296400" cy="36671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Ежегодно  9 мая устраивают парад военных в честь праздника Победы.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3" name="Picture 5" descr="21393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2400"/>
            <a:ext cx="9144000" cy="6858000"/>
          </a:xfrm>
          <a:prstGeom prst="rect">
            <a:avLst/>
          </a:prstGeom>
          <a:noFill/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0" y="6216650"/>
            <a:ext cx="9144000" cy="6413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По всей стране слышны залпы праздничного салюта в честь тех, кто сражался за Родину.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</TotalTime>
  <Words>265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Оформление по умолчанию</vt:lpstr>
      <vt:lpstr>Выполнили воспитатели МАДОУ №304 Гелеверова Ю.Н. Горьковец И.А.</vt:lpstr>
      <vt:lpstr>Презентация PowerPoint</vt:lpstr>
      <vt:lpstr>Презентация PowerPoint</vt:lpstr>
      <vt:lpstr>Презентация PowerPoint</vt:lpstr>
      <vt:lpstr>Презентация PowerPoint</vt:lpstr>
      <vt:lpstr>ДАВАЙТЕ ПОЧТИМ ПАМЯТЬ ВСЕХ ПОГИБШИХ ЗА РОДИНУ МИНУТОЙ МОЛЧАНИЯ.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Пусть небо будет голубым, Пусть в небе не клубится дым, Пусть пушки грозные молчат И пулеметы не строчат, Чтоб жили люди, города... Мир нужен на земле всегда! (Н. Найденова)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Юлия Гелеверова</cp:lastModifiedBy>
  <cp:revision>5</cp:revision>
  <cp:lastPrinted>1601-01-01T00:00:00Z</cp:lastPrinted>
  <dcterms:created xsi:type="dcterms:W3CDTF">1601-01-01T00:00:00Z</dcterms:created>
  <dcterms:modified xsi:type="dcterms:W3CDTF">2019-05-20T18:55:49Z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