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6" r:id="rId3"/>
    <p:sldId id="297" r:id="rId4"/>
    <p:sldId id="298" r:id="rId5"/>
    <p:sldId id="285" r:id="rId6"/>
    <p:sldId id="294" r:id="rId7"/>
    <p:sldId id="292" r:id="rId8"/>
    <p:sldId id="288" r:id="rId9"/>
    <p:sldId id="289" r:id="rId10"/>
    <p:sldId id="290" r:id="rId11"/>
    <p:sldId id="27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180AB8-3FA3-4144-BCA1-D705156FF028}" type="datetimeFigureOut">
              <a:rPr lang="ru-RU"/>
              <a:pPr>
                <a:defRPr/>
              </a:pPr>
              <a:t>05.11.2018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9BC8A9-CD42-4FF5-886D-36529267EB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07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2130425"/>
            <a:ext cx="6406480" cy="14700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3886200"/>
            <a:ext cx="5720680" cy="1752600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Образец подзаголовка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A9D8E-3B00-4642-A77C-8B514CDD67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D938F-DD09-4072-B0EB-7DE15F8FCB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7643192" cy="507342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643192" cy="634082"/>
          </a:xfrm>
        </p:spPr>
        <p:txBody>
          <a:bodyPr/>
          <a:lstStyle>
            <a:lvl1pPr algn="l"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643192" cy="634082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7643192" cy="507342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F0355-C331-40D4-A628-A31FE3868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43E8B-6D91-4388-9776-69F769747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18506-B71D-4A35-B45E-A413B1390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2B54A-92BF-48AD-A9B8-862CE7F20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D6D81-2476-4DAC-BE8D-27D48F1FC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CCBFC-4A5A-4D34-BE8A-EA7BA26CE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29C461-15E6-483A-BF15-94AA67EAD9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wedge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2051050" y="2420938"/>
            <a:ext cx="6842125" cy="1470025"/>
          </a:xfrm>
        </p:spPr>
        <p:txBody>
          <a:bodyPr/>
          <a:lstStyle/>
          <a:p>
            <a:pPr eaLnBrk="1" hangingPunct="1"/>
            <a:r>
              <a:rPr lang="ru-RU" smtClean="0"/>
              <a:t>КОМПЬЮТЕРНЫЕ ПРЕЗЕНТАЦИИ</a:t>
            </a: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4075" y="4076700"/>
            <a:ext cx="6481763" cy="936625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Arial" charset="0"/>
                <a:cs typeface="Arial" charset="0"/>
              </a:rPr>
              <a:t>МУЛЬТИМЕДИА</a:t>
            </a:r>
            <a:endParaRPr lang="ru-RU" smtClean="0"/>
          </a:p>
        </p:txBody>
      </p:sp>
      <p:sp>
        <p:nvSpPr>
          <p:cNvPr id="14339" name="Нижний колонтитул 3"/>
          <p:cNvSpPr>
            <a:spLocks noGrp="1"/>
          </p:cNvSpPr>
          <p:nvPr>
            <p:ph type="ftr" sz="quarter" idx="10"/>
          </p:nvPr>
        </p:nvSpPr>
        <p:spPr bwMode="auto">
          <a:xfrm>
            <a:off x="5292725" y="115888"/>
            <a:ext cx="360045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800" b="1" smtClean="0">
                <a:cs typeface="Arial" charset="0"/>
              </a:rPr>
              <a:t>Информатика и ИКТ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"/>
          <p:cNvSpPr>
            <a:spLocks/>
          </p:cNvSpPr>
          <p:nvPr/>
        </p:nvSpPr>
        <p:spPr bwMode="auto">
          <a:xfrm>
            <a:off x="1042988" y="188913"/>
            <a:ext cx="810101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3600" b="1">
                <a:solidFill>
                  <a:schemeClr val="tx2"/>
                </a:solidFill>
              </a:rPr>
              <a:t>Создание мультимедийной презентации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16013" y="3644900"/>
            <a:ext cx="7777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 flipV="1">
            <a:off x="4572000" y="2133600"/>
            <a:ext cx="0" cy="43180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4572000" y="3140075"/>
            <a:ext cx="0" cy="43180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4572000" y="4005263"/>
            <a:ext cx="0" cy="43180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771775" y="1341438"/>
            <a:ext cx="3816350" cy="79216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 b="1">
                <a:solidFill>
                  <a:srgbClr val="FFFFFF"/>
                </a:solidFill>
                <a:latin typeface="Arial" charset="0"/>
                <a:cs typeface="Arial" charset="0"/>
              </a:rPr>
              <a:t>Планирование</a:t>
            </a:r>
          </a:p>
          <a:p>
            <a:pPr algn="ctr">
              <a:defRPr/>
            </a:pPr>
            <a:r>
              <a:rPr lang="ru-RU" sz="2200" b="1">
                <a:solidFill>
                  <a:srgbClr val="FFFFFF"/>
                </a:solidFill>
                <a:latin typeface="Arial" charset="0"/>
                <a:cs typeface="Arial" charset="0"/>
              </a:rPr>
              <a:t>презентации </a:t>
            </a:r>
          </a:p>
        </p:txBody>
      </p:sp>
      <p:sp>
        <p:nvSpPr>
          <p:cNvPr id="13" name="Rectangl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330325" y="2638425"/>
            <a:ext cx="7058025" cy="4667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>
                <a:solidFill>
                  <a:schemeClr val="bg1"/>
                </a:solidFill>
                <a:latin typeface="Arial" charset="0"/>
                <a:cs typeface="Arial" charset="0"/>
              </a:rPr>
              <a:t>Определение цели</a:t>
            </a: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330325" y="3573463"/>
            <a:ext cx="7058025" cy="4667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 dirty="0">
                <a:solidFill>
                  <a:schemeClr val="bg1"/>
                </a:solidFill>
                <a:latin typeface="Arial" charset="0"/>
                <a:cs typeface="Arial" charset="0"/>
              </a:rPr>
              <a:t>Обдумывание подходящего шаблона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1330325" y="4510088"/>
            <a:ext cx="7058025" cy="4667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 dirty="0">
                <a:solidFill>
                  <a:schemeClr val="bg1"/>
                </a:solidFill>
                <a:latin typeface="Arial" charset="0"/>
                <a:cs typeface="Arial" charset="0"/>
              </a:rPr>
              <a:t>Обдумывание дизайна презентации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1330325" y="5446713"/>
            <a:ext cx="7058025" cy="4667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 dirty="0">
                <a:solidFill>
                  <a:schemeClr val="bg1"/>
                </a:solidFill>
                <a:latin typeface="Arial" charset="0"/>
                <a:cs typeface="Arial" charset="0"/>
              </a:rPr>
              <a:t>Обдумывание информационных объектов</a:t>
            </a:r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4643438" y="5014913"/>
            <a:ext cx="0" cy="43180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V="1">
            <a:off x="4572000" y="2205038"/>
            <a:ext cx="0" cy="360362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2"/>
          <p:cNvSpPr>
            <a:spLocks/>
          </p:cNvSpPr>
          <p:nvPr/>
        </p:nvSpPr>
        <p:spPr bwMode="auto">
          <a:xfrm>
            <a:off x="1042988" y="188913"/>
            <a:ext cx="810101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3600" b="1">
                <a:solidFill>
                  <a:schemeClr val="tx2"/>
                </a:solidFill>
              </a:rPr>
              <a:t>Создание мультимедийной презентации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16013" y="3644900"/>
            <a:ext cx="7777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" name="Rectangl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258888" y="2565400"/>
            <a:ext cx="7058025" cy="4667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>
                <a:solidFill>
                  <a:schemeClr val="bg1"/>
                </a:solidFill>
                <a:latin typeface="Arial" charset="0"/>
                <a:cs typeface="Arial" charset="0"/>
              </a:rPr>
              <a:t>Планирование (разработка сценария) презентации</a:t>
            </a: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 flipV="1">
            <a:off x="4572000" y="2133600"/>
            <a:ext cx="0" cy="43180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4572000" y="3068638"/>
            <a:ext cx="0" cy="43180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4572000" y="4005263"/>
            <a:ext cx="0" cy="43180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2700338" y="1341438"/>
            <a:ext cx="3816350" cy="79216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 b="1">
                <a:solidFill>
                  <a:srgbClr val="FFFFFF"/>
                </a:solidFill>
                <a:latin typeface="Arial" charset="0"/>
                <a:cs typeface="Arial" charset="0"/>
              </a:rPr>
              <a:t>Монтаж</a:t>
            </a:r>
          </a:p>
          <a:p>
            <a:pPr algn="ctr">
              <a:defRPr/>
            </a:pPr>
            <a:r>
              <a:rPr lang="ru-RU" sz="2200" b="1">
                <a:solidFill>
                  <a:srgbClr val="FFFFFF"/>
                </a:solidFill>
                <a:latin typeface="Arial" charset="0"/>
                <a:cs typeface="Arial" charset="0"/>
              </a:rPr>
              <a:t>презентации </a:t>
            </a:r>
          </a:p>
        </p:txBody>
      </p:sp>
      <p:sp>
        <p:nvSpPr>
          <p:cNvPr id="22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58888" y="2565400"/>
            <a:ext cx="7058025" cy="4667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>
                <a:solidFill>
                  <a:schemeClr val="bg1"/>
                </a:solidFill>
                <a:latin typeface="Arial" charset="0"/>
                <a:cs typeface="Arial" charset="0"/>
              </a:rPr>
              <a:t>Перетаскивание слайдов</a:t>
            </a: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V="1">
            <a:off x="4572000" y="2205038"/>
            <a:ext cx="0" cy="360362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258888" y="3357563"/>
            <a:ext cx="7058025" cy="4667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>
                <a:solidFill>
                  <a:schemeClr val="bg1"/>
                </a:solidFill>
                <a:latin typeface="Arial" charset="0"/>
                <a:cs typeface="Arial" charset="0"/>
              </a:rPr>
              <a:t>Вырезание слайдов</a:t>
            </a: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V="1">
            <a:off x="4572000" y="3070225"/>
            <a:ext cx="0" cy="287338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1258888" y="4222750"/>
            <a:ext cx="7058025" cy="4667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>
                <a:solidFill>
                  <a:schemeClr val="bg1"/>
                </a:solidFill>
                <a:latin typeface="Arial" charset="0"/>
                <a:cs typeface="Arial" charset="0"/>
              </a:rPr>
              <a:t>Удаление слайдов</a:t>
            </a: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V="1">
            <a:off x="4572000" y="3862388"/>
            <a:ext cx="0" cy="360362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V="1">
            <a:off x="4572000" y="4714875"/>
            <a:ext cx="0" cy="428625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1187450" y="6021388"/>
            <a:ext cx="7058025" cy="4667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>
                <a:solidFill>
                  <a:schemeClr val="bg1"/>
                </a:solidFill>
                <a:latin typeface="Arial" charset="0"/>
                <a:cs typeface="Arial" charset="0"/>
              </a:rPr>
              <a:t>Вставка из буфера обмена</a:t>
            </a: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V="1">
            <a:off x="4572000" y="5589588"/>
            <a:ext cx="0" cy="433387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1258888" y="5157788"/>
            <a:ext cx="7058025" cy="4667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>
                <a:solidFill>
                  <a:schemeClr val="bg1"/>
                </a:solidFill>
                <a:latin typeface="Arial" charset="0"/>
                <a:cs typeface="Arial" charset="0"/>
              </a:rPr>
              <a:t>Копирование в буфер обмена</a:t>
            </a: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Мультимедиа – сравнительно молодая отрасль новых информационных технологий. Дословный перевод термина «мультимедиа» означает «многие среды» (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multi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много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media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среда). Под этим термином понимается одновременное воздействие на пользователя по нескольким информационным каналам.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Что такое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мультимедиа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270037"/>
      </p:ext>
    </p:extLst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Что такое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мультимедиа</a:t>
            </a:r>
            <a:endParaRPr lang="ru-RU" dirty="0"/>
          </a:p>
        </p:txBody>
      </p:sp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solidFill>
            <a:srgbClr val="CCE4F4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</a:pPr>
            <a:endParaRPr lang="ru-RU" sz="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Мультимедиа – это интерактивны (диалоговые) системы, обеспечивающие одновременную работу со звуком, анимированной компьютерной графикой, видеокадрами, статические изображениями и текстами.</a:t>
            </a:r>
          </a:p>
          <a:p>
            <a:pPr algn="r">
              <a:spcAft>
                <a:spcPts val="600"/>
              </a:spcAft>
            </a:pP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914854982"/>
      </p:ext>
    </p:extLst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Мультимедиа может быть разделена на линейную (без обратной связи) и интерактивную среду.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188640"/>
            <a:ext cx="8100392" cy="634082"/>
          </a:xfrm>
        </p:spPr>
        <p:txBody>
          <a:bodyPr/>
          <a:lstStyle/>
          <a:p>
            <a:pPr lvl="0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Классификация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мультимедиа</a:t>
            </a:r>
            <a:endParaRPr lang="ru-RU" sz="36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48897" y="1770435"/>
            <a:ext cx="8208912" cy="15841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Аналогом линейного способа представления может являться кино. Человек, просматривающий документ никаким образом не может повлиять на его вывод.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48897" y="3573016"/>
            <a:ext cx="8208912" cy="26369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Интерактивный способ представления информации позволяет человеку, программам, сети участвовать в выводе информации, взаимодействуя каким-либо образом со средством отображения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мультимедийных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данных. Участие в данном процессе двух и более сторон называется “интерактивностью”.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101604"/>
      </p:ext>
    </p:extLst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2"/>
          <p:cNvSpPr>
            <a:spLocks/>
          </p:cNvSpPr>
          <p:nvPr/>
        </p:nvSpPr>
        <p:spPr bwMode="auto">
          <a:xfrm>
            <a:off x="1042988" y="188913"/>
            <a:ext cx="8101012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3600" b="1">
                <a:solidFill>
                  <a:schemeClr val="tx2"/>
                </a:solidFill>
              </a:rPr>
              <a:t>Что такое презентация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1187450" y="981075"/>
            <a:ext cx="76327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5125" algn="just">
              <a:lnSpc>
                <a:spcPct val="110000"/>
              </a:lnSpc>
              <a:spcBef>
                <a:spcPct val="30000"/>
              </a:spcBef>
            </a:pPr>
            <a:r>
              <a:rPr lang="ru-RU" sz="2200" b="1" i="1"/>
              <a:t>Презентация </a:t>
            </a:r>
            <a:r>
              <a:rPr lang="ru-RU" sz="2200"/>
              <a:t>- это публичный способ представления информации, наглядный и эффектный.</a:t>
            </a:r>
          </a:p>
          <a:p>
            <a:pPr indent="365125" algn="just">
              <a:lnSpc>
                <a:spcPct val="110000"/>
              </a:lnSpc>
              <a:spcBef>
                <a:spcPct val="30000"/>
              </a:spcBef>
            </a:pPr>
            <a:r>
              <a:rPr lang="ru-RU" sz="2200" b="1" i="1"/>
              <a:t>Компьютерная презентация</a:t>
            </a:r>
            <a:r>
              <a:rPr lang="ru-RU" sz="2200"/>
              <a:t> - мультимедийный продукт, представляющий собой последовательность выдержанных в одном графическом стиле </a:t>
            </a:r>
            <a:r>
              <a:rPr lang="ru-RU" sz="2200" b="1" i="1"/>
              <a:t>слайдов</a:t>
            </a:r>
            <a:r>
              <a:rPr lang="ru-RU" sz="2200"/>
              <a:t>, содержащих текст, рисунки, фотографии, анимацию, видео и звуковой ряд.</a:t>
            </a:r>
          </a:p>
          <a:p>
            <a:pPr indent="365125" algn="just">
              <a:lnSpc>
                <a:spcPct val="110000"/>
              </a:lnSpc>
              <a:spcBef>
                <a:spcPct val="30000"/>
              </a:spcBef>
            </a:pPr>
            <a:r>
              <a:rPr lang="ru-RU" sz="2200" b="1"/>
              <a:t>Слайд презентации</a:t>
            </a:r>
            <a:r>
              <a:rPr lang="ru-RU" sz="2200"/>
              <a:t> – это многослойная структура.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116013" y="908050"/>
            <a:ext cx="7850187" cy="147002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6700" algn="just"/>
            <a:r>
              <a:rPr lang="ru-RU" sz="2200"/>
              <a:t>На слайдах могут быть размещены гиперссылки, обеспечивающие переход к информационным объектам на других слайдах презентации, в других файлах и в сети Интернет. 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293813" y="4292600"/>
            <a:ext cx="3565525" cy="1173163"/>
          </a:xfrm>
          <a:prstGeom prst="rect">
            <a:avLst/>
          </a:prstGeom>
          <a:noFill/>
          <a:ln w="76200" cmpd="tri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dirty="0" smtClean="0"/>
              <a:t>текстовые объекты (</a:t>
            </a:r>
            <a:r>
              <a:rPr lang="ru-RU" sz="2200" u="sng" dirty="0" smtClean="0">
                <a:solidFill>
                  <a:schemeClr val="hlink"/>
                </a:solidFill>
              </a:rPr>
              <a:t>слова или словосочетания</a:t>
            </a:r>
            <a:r>
              <a:rPr lang="ru-RU" sz="2200" dirty="0" smtClean="0"/>
              <a:t>)</a:t>
            </a:r>
            <a:endParaRPr lang="ru-RU" sz="22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124075" y="2924175"/>
            <a:ext cx="1943100" cy="46513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/>
              <a:t>гипертекст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940425" y="2924175"/>
            <a:ext cx="2014538" cy="46513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/>
              <a:t>гипермедиа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219700" y="4292600"/>
            <a:ext cx="3565525" cy="1173163"/>
          </a:xfrm>
          <a:prstGeom prst="rect">
            <a:avLst/>
          </a:prstGeom>
          <a:noFill/>
          <a:ln w="76200" cmpd="tri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/>
              <a:t>графические и звуковые объекты</a:t>
            </a:r>
          </a:p>
          <a:p>
            <a:pPr algn="ctr"/>
            <a:endParaRPr lang="ru-RU" sz="2200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 flipV="1">
            <a:off x="3059113" y="2420938"/>
            <a:ext cx="0" cy="503237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 flipV="1">
            <a:off x="6948488" y="2420938"/>
            <a:ext cx="0" cy="503237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V="1">
            <a:off x="3059113" y="3429000"/>
            <a:ext cx="0" cy="792163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V="1">
            <a:off x="6948488" y="3429000"/>
            <a:ext cx="0" cy="792163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32271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04938" y="5157788"/>
            <a:ext cx="3095625" cy="122396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>
                <a:solidFill>
                  <a:srgbClr val="FFFFFF"/>
                </a:solidFill>
                <a:cs typeface="Arial" charset="0"/>
              </a:rPr>
              <a:t>Реклама </a:t>
            </a:r>
          </a:p>
          <a:p>
            <a:pPr algn="ctr">
              <a:defRPr/>
            </a:pPr>
            <a:r>
              <a:rPr lang="ru-RU" sz="2200">
                <a:solidFill>
                  <a:srgbClr val="FFFFFF"/>
                </a:solidFill>
                <a:cs typeface="Arial" charset="0"/>
              </a:rPr>
              <a:t>товаров</a:t>
            </a:r>
          </a:p>
          <a:p>
            <a:pPr algn="ctr">
              <a:defRPr/>
            </a:pPr>
            <a:r>
              <a:rPr lang="ru-RU" sz="2200">
                <a:solidFill>
                  <a:srgbClr val="FFFFFF"/>
                </a:solidFill>
                <a:cs typeface="Arial" charset="0"/>
              </a:rPr>
              <a:t>на выставках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580063" y="5157788"/>
            <a:ext cx="3240087" cy="122396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>
                <a:solidFill>
                  <a:srgbClr val="FFFFFF"/>
                </a:solidFill>
                <a:cs typeface="Arial" charset="0"/>
              </a:rPr>
              <a:t>В бизнесе для</a:t>
            </a:r>
          </a:p>
          <a:p>
            <a:pPr algn="ctr">
              <a:defRPr/>
            </a:pPr>
            <a:r>
              <a:rPr lang="ru-RU" sz="2200">
                <a:solidFill>
                  <a:srgbClr val="FFFFFF"/>
                </a:solidFill>
                <a:cs typeface="Arial" charset="0"/>
              </a:rPr>
              <a:t>преподнесения идей</a:t>
            </a:r>
          </a:p>
          <a:p>
            <a:pPr algn="ctr">
              <a:defRPr/>
            </a:pPr>
            <a:r>
              <a:rPr lang="ru-RU" sz="2200">
                <a:solidFill>
                  <a:srgbClr val="FFFFFF"/>
                </a:solidFill>
                <a:cs typeface="Arial" charset="0"/>
              </a:rPr>
              <a:t>клиентам инвесторам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31913" y="1341438"/>
            <a:ext cx="3095625" cy="122396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>
                <a:solidFill>
                  <a:srgbClr val="FFFFFF"/>
                </a:solidFill>
                <a:cs typeface="Arial" charset="0"/>
              </a:rPr>
              <a:t>Изложение</a:t>
            </a:r>
          </a:p>
          <a:p>
            <a:pPr algn="ctr">
              <a:defRPr/>
            </a:pPr>
            <a:r>
              <a:rPr lang="ru-RU" sz="2200">
                <a:solidFill>
                  <a:srgbClr val="FFFFFF"/>
                </a:solidFill>
                <a:cs typeface="Arial" charset="0"/>
              </a:rPr>
              <a:t>нового материала</a:t>
            </a:r>
          </a:p>
          <a:p>
            <a:pPr algn="ctr">
              <a:defRPr/>
            </a:pPr>
            <a:r>
              <a:rPr lang="ru-RU" sz="2200">
                <a:solidFill>
                  <a:srgbClr val="FFFFFF"/>
                </a:solidFill>
                <a:cs typeface="Arial" charset="0"/>
              </a:rPr>
              <a:t>ученикам и студентам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435600" y="1341438"/>
            <a:ext cx="3095625" cy="122396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>
                <a:solidFill>
                  <a:srgbClr val="FFFFFF"/>
                </a:solidFill>
                <a:cs typeface="Arial" charset="0"/>
              </a:rPr>
              <a:t>Выступление</a:t>
            </a:r>
          </a:p>
          <a:p>
            <a:pPr algn="ctr">
              <a:defRPr/>
            </a:pPr>
            <a:r>
              <a:rPr lang="ru-RU" sz="2200">
                <a:solidFill>
                  <a:srgbClr val="FFFFFF"/>
                </a:solidFill>
                <a:cs typeface="Arial" charset="0"/>
              </a:rPr>
              <a:t>с докладом</a:t>
            </a:r>
          </a:p>
          <a:p>
            <a:pPr algn="ctr">
              <a:defRPr/>
            </a:pPr>
            <a:r>
              <a:rPr lang="ru-RU" sz="2200">
                <a:solidFill>
                  <a:srgbClr val="FFFFFF"/>
                </a:solidFill>
                <a:cs typeface="Arial" charset="0"/>
              </a:rPr>
              <a:t>на конференции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348038" y="3141663"/>
            <a:ext cx="3240087" cy="12969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>
                <a:solidFill>
                  <a:srgbClr val="FFFFFF"/>
                </a:solidFill>
                <a:cs typeface="Arial" charset="0"/>
              </a:rPr>
              <a:t>Использование</a:t>
            </a:r>
          </a:p>
          <a:p>
            <a:pPr algn="ctr">
              <a:defRPr/>
            </a:pPr>
            <a:r>
              <a:rPr lang="ru-RU" sz="2400" b="1">
                <a:solidFill>
                  <a:srgbClr val="FFFFFF"/>
                </a:solidFill>
                <a:cs typeface="Arial" charset="0"/>
              </a:rPr>
              <a:t>компьютерной </a:t>
            </a:r>
          </a:p>
          <a:p>
            <a:pPr algn="ctr">
              <a:defRPr/>
            </a:pPr>
            <a:r>
              <a:rPr lang="ru-RU" sz="2400" b="1">
                <a:solidFill>
                  <a:srgbClr val="FFFFFF"/>
                </a:solidFill>
                <a:cs typeface="Arial" charset="0"/>
              </a:rPr>
              <a:t>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2767281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2"/>
          <p:cNvSpPr>
            <a:spLocks/>
          </p:cNvSpPr>
          <p:nvPr/>
        </p:nvSpPr>
        <p:spPr bwMode="auto">
          <a:xfrm>
            <a:off x="1042988" y="188913"/>
            <a:ext cx="810101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3600" b="1">
                <a:solidFill>
                  <a:schemeClr val="tx2"/>
                </a:solidFill>
              </a:rPr>
              <a:t>Создание мультимедийной презентации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116013" y="3644900"/>
            <a:ext cx="7777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403350" y="2924175"/>
            <a:ext cx="3168650" cy="4667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Microsoft PowerPoint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5435600" y="2924175"/>
            <a:ext cx="3206750" cy="5032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OpenOffice.org Impress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4716463" y="2060575"/>
            <a:ext cx="1727200" cy="86360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/>
            <a:tailEnd type="triangle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Line 9"/>
          <p:cNvSpPr>
            <a:spLocks noChangeShapeType="1"/>
          </p:cNvSpPr>
          <p:nvPr/>
        </p:nvSpPr>
        <p:spPr bwMode="auto">
          <a:xfrm flipV="1">
            <a:off x="2627313" y="2060575"/>
            <a:ext cx="1727200" cy="86360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700338" y="1268413"/>
            <a:ext cx="3816350" cy="79216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Arial" charset="0"/>
                <a:cs typeface="Arial" charset="0"/>
              </a:rPr>
              <a:t>Программные средства</a:t>
            </a:r>
          </a:p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Arial" charset="0"/>
                <a:cs typeface="Arial" charset="0"/>
              </a:rPr>
              <a:t>для создания презентаций</a:t>
            </a:r>
          </a:p>
        </p:txBody>
      </p:sp>
      <p:pic>
        <p:nvPicPr>
          <p:cNvPr id="8201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3644900"/>
            <a:ext cx="2303462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3789363"/>
            <a:ext cx="204787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2"/>
          <p:cNvSpPr>
            <a:spLocks/>
          </p:cNvSpPr>
          <p:nvPr/>
        </p:nvSpPr>
        <p:spPr bwMode="auto">
          <a:xfrm>
            <a:off x="1042988" y="188913"/>
            <a:ext cx="810101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3600" b="1">
                <a:solidFill>
                  <a:schemeClr val="tx2"/>
                </a:solidFill>
              </a:rPr>
              <a:t>Создание мультимедийной презентации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116013" y="3644900"/>
            <a:ext cx="7777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700338" y="1268413"/>
            <a:ext cx="3816350" cy="79216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Arial" charset="0"/>
                <a:cs typeface="Arial" charset="0"/>
              </a:rPr>
              <a:t>Программные средства</a:t>
            </a:r>
          </a:p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Arial" charset="0"/>
                <a:cs typeface="Arial" charset="0"/>
              </a:rPr>
              <a:t>для создания презентаций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700338" y="1268413"/>
            <a:ext cx="3816350" cy="79216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 b="1">
                <a:solidFill>
                  <a:srgbClr val="FFFFFF"/>
                </a:solidFill>
                <a:latin typeface="Arial" charset="0"/>
                <a:cs typeface="Arial" charset="0"/>
              </a:rPr>
              <a:t>Этапы</a:t>
            </a:r>
          </a:p>
          <a:p>
            <a:pPr algn="ctr">
              <a:defRPr/>
            </a:pPr>
            <a:r>
              <a:rPr lang="ru-RU" sz="2200" b="1">
                <a:solidFill>
                  <a:srgbClr val="FFFFFF"/>
                </a:solidFill>
                <a:latin typeface="Arial" charset="0"/>
                <a:cs typeface="Arial" charset="0"/>
              </a:rPr>
              <a:t> создания презентаций</a:t>
            </a:r>
          </a:p>
        </p:txBody>
      </p:sp>
      <p:sp>
        <p:nvSpPr>
          <p:cNvPr id="4" name="Rectangl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258888" y="2565400"/>
            <a:ext cx="7058025" cy="4667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>
                <a:solidFill>
                  <a:schemeClr val="bg1"/>
                </a:solidFill>
                <a:latin typeface="Arial" charset="0"/>
                <a:cs typeface="Arial" charset="0"/>
              </a:rPr>
              <a:t>Планирование (разработка сценария) презентации</a:t>
            </a: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 flipV="1">
            <a:off x="4572000" y="2133600"/>
            <a:ext cx="0" cy="43180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4572000" y="3071813"/>
            <a:ext cx="0" cy="500062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58888" y="4437063"/>
            <a:ext cx="7058025" cy="4667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>
                <a:solidFill>
                  <a:schemeClr val="bg1"/>
                </a:solidFill>
                <a:latin typeface="Arial" charset="0"/>
                <a:cs typeface="Arial" charset="0"/>
              </a:rPr>
              <a:t>Монтаж презентации</a:t>
            </a: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4572000" y="4005263"/>
            <a:ext cx="0" cy="43180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258888" y="5373688"/>
            <a:ext cx="7058025" cy="4667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>
                <a:solidFill>
                  <a:schemeClr val="bg1"/>
                </a:solidFill>
                <a:latin typeface="Arial" charset="0"/>
                <a:cs typeface="Arial" charset="0"/>
              </a:rPr>
              <a:t>Репетиция выступления с презентацией</a:t>
            </a: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4572000" y="4941888"/>
            <a:ext cx="0" cy="43180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330325" y="3573463"/>
            <a:ext cx="7058025" cy="4667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 dirty="0">
                <a:solidFill>
                  <a:schemeClr val="bg1"/>
                </a:solidFill>
                <a:latin typeface="Arial" charset="0"/>
                <a:cs typeface="Arial" charset="0"/>
              </a:rPr>
              <a:t>Выбор подходящего шаблона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V="1">
            <a:off x="4572000" y="2205038"/>
            <a:ext cx="0" cy="360362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 type="triangle" w="med" len="med"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1435</TotalTime>
  <Words>349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КОМПЬЮТЕРНЫЕ ПРЕЗЕНТАЦИИ</vt:lpstr>
      <vt:lpstr>Что такое мультимедиа</vt:lpstr>
      <vt:lpstr>Что такое мультимедиа</vt:lpstr>
      <vt:lpstr>Классификация мультимедиа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ФИРО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Босова Людмила Леонидовна</dc:creator>
  <cp:lastModifiedBy>Елена</cp:lastModifiedBy>
  <cp:revision>54</cp:revision>
  <dcterms:created xsi:type="dcterms:W3CDTF">2011-09-19T18:11:49Z</dcterms:created>
  <dcterms:modified xsi:type="dcterms:W3CDTF">2018-11-05T08:43:16Z</dcterms:modified>
</cp:coreProperties>
</file>