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Noteworthy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Noteworthy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Noteworthy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Noteworthy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Noteworthy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Noteworthy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Noteworthy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Noteworthy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Noteworthy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EBD2">
              <a:alpha val="48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lastRow>
    <a:fir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254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9BA7B4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1A596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D231A"/>
              </a:solidFill>
              <a:prstDash val="solid"/>
              <a:miter lim="400000"/>
            </a:ln>
          </a:left>
          <a:right>
            <a:ln w="12700" cap="flat">
              <a:solidFill>
                <a:srgbClr val="3D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CA581">
              <a:alpha val="50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6333">
              <a:alpha val="75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19B68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C09B6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45C39">
              <a:alpha val="8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77A48">
              <a:alpha val="8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3E29">
              <a:alpha val="85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828D8E"/>
              </a:solidFill>
              <a:prstDash val="solid"/>
              <a:miter lim="400000"/>
            </a:ln>
          </a:left>
          <a:right>
            <a:ln w="12700" cap="flat">
              <a:solidFill>
                <a:srgbClr val="828D8E"/>
              </a:solidFill>
              <a:prstDash val="solid"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E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/>
          <p:nvPr>
            <p:ph type="title"/>
          </p:nvPr>
        </p:nvSpPr>
        <p:spPr>
          <a:xfrm>
            <a:off x="1270000" y="1689100"/>
            <a:ext cx="10464800" cy="34671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pPr/>
            <a:r>
              <a:t>Текст заголовка</a:t>
            </a:r>
          </a:p>
        </p:txBody>
      </p:sp>
      <p:sp>
        <p:nvSpPr>
          <p:cNvPr id="12" name="Уровень текста 1…"/>
          <p:cNvSpPr txBox="1"/>
          <p:nvPr>
            <p:ph type="body" sz="quarter" idx="1"/>
          </p:nvPr>
        </p:nvSpPr>
        <p:spPr>
          <a:xfrm>
            <a:off x="1270000" y="51816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228600" algn="ctr">
              <a:spcBef>
                <a:spcPts val="0"/>
              </a:spcBef>
              <a:buSzTx/>
              <a:buNone/>
              <a:defRPr sz="3600"/>
            </a:lvl2pPr>
            <a:lvl3pPr marL="0" indent="457200" algn="ctr">
              <a:spcBef>
                <a:spcPts val="0"/>
              </a:spcBef>
              <a:buSzTx/>
              <a:buNone/>
              <a:defRPr sz="3600"/>
            </a:lvl3pPr>
            <a:lvl4pPr marL="0" indent="685800" algn="ctr">
              <a:spcBef>
                <a:spcPts val="0"/>
              </a:spcBef>
              <a:buSzTx/>
              <a:buNone/>
              <a:defRPr sz="3600"/>
            </a:lvl4pPr>
            <a:lvl5pPr marL="0" indent="91440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«Место ввода цитаты»."/>
          <p:cNvSpPr txBox="1"/>
          <p:nvPr>
            <p:ph type="body" sz="quarter" idx="13"/>
          </p:nvPr>
        </p:nvSpPr>
        <p:spPr>
          <a:xfrm>
            <a:off x="1270000" y="4251769"/>
            <a:ext cx="10464800" cy="88176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«Место ввода цитаты».</a:t>
            </a:r>
          </a:p>
        </p:txBody>
      </p:sp>
      <p:sp>
        <p:nvSpPr>
          <p:cNvPr id="94" name="— Иван Арсентьев"/>
          <p:cNvSpPr txBox="1"/>
          <p:nvPr>
            <p:ph type="body" sz="quarter" idx="14"/>
          </p:nvPr>
        </p:nvSpPr>
        <p:spPr>
          <a:xfrm>
            <a:off x="1270000" y="6362700"/>
            <a:ext cx="10464800" cy="66776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— Иван Арсентьев</a:t>
            </a:r>
          </a:p>
        </p:txBody>
      </p:sp>
      <p:sp>
        <p:nvSpPr>
          <p:cNvPr id="9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/>
          <p:nvPr>
            <p:ph type="pic" sz="half" idx="13"/>
          </p:nvPr>
        </p:nvSpPr>
        <p:spPr>
          <a:xfrm>
            <a:off x="1573807" y="1421425"/>
            <a:ext cx="9855201" cy="5143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Текст заголовка"/>
          <p:cNvSpPr txBox="1"/>
          <p:nvPr>
            <p:ph type="title"/>
          </p:nvPr>
        </p:nvSpPr>
        <p:spPr>
          <a:xfrm>
            <a:off x="1270000" y="6680200"/>
            <a:ext cx="10464800" cy="12700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pPr/>
            <a:r>
              <a:t>Текст заголовка</a:t>
            </a:r>
          </a:p>
        </p:txBody>
      </p:sp>
      <p:sp>
        <p:nvSpPr>
          <p:cNvPr id="22" name="Уровень текста 1…"/>
          <p:cNvSpPr txBox="1"/>
          <p:nvPr>
            <p:ph type="body" sz="quarter" idx="1"/>
          </p:nvPr>
        </p:nvSpPr>
        <p:spPr>
          <a:xfrm>
            <a:off x="1270000" y="78359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228600" algn="ctr">
              <a:spcBef>
                <a:spcPts val="0"/>
              </a:spcBef>
              <a:buSzTx/>
              <a:buNone/>
              <a:defRPr sz="3600"/>
            </a:lvl2pPr>
            <a:lvl3pPr marL="0" indent="457200" algn="ctr">
              <a:spcBef>
                <a:spcPts val="0"/>
              </a:spcBef>
              <a:buSzTx/>
              <a:buNone/>
              <a:defRPr sz="3600"/>
            </a:lvl3pPr>
            <a:lvl4pPr marL="0" indent="685800" algn="ctr">
              <a:spcBef>
                <a:spcPts val="0"/>
              </a:spcBef>
              <a:buSzTx/>
              <a:buNone/>
              <a:defRPr sz="3600"/>
            </a:lvl4pPr>
            <a:lvl5pPr marL="0" indent="91440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/>
          <p:nvPr>
            <p:ph type="title"/>
          </p:nvPr>
        </p:nvSpPr>
        <p:spPr>
          <a:xfrm>
            <a:off x="1270000" y="3289300"/>
            <a:ext cx="10464800" cy="31750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Текст заголовка</a:t>
            </a:r>
          </a:p>
        </p:txBody>
      </p:sp>
      <p:sp>
        <p:nvSpPr>
          <p:cNvPr id="3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/>
          <p:nvPr>
            <p:ph type="pic" sz="half" idx="13"/>
          </p:nvPr>
        </p:nvSpPr>
        <p:spPr>
          <a:xfrm>
            <a:off x="6775450" y="1408083"/>
            <a:ext cx="4673600" cy="69723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Текст заголовка"/>
          <p:cNvSpPr txBox="1"/>
          <p:nvPr>
            <p:ph type="title"/>
          </p:nvPr>
        </p:nvSpPr>
        <p:spPr>
          <a:xfrm>
            <a:off x="965200" y="1397000"/>
            <a:ext cx="5600700" cy="4038600"/>
          </a:xfrm>
          <a:prstGeom prst="rect">
            <a:avLst/>
          </a:prstGeom>
        </p:spPr>
        <p:txBody>
          <a:bodyPr anchor="b"/>
          <a:lstStyle>
            <a:lvl1pPr algn="ctr">
              <a:defRPr sz="68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40" name="Уровень текста 1…"/>
          <p:cNvSpPr txBox="1"/>
          <p:nvPr>
            <p:ph type="body" sz="quarter" idx="1"/>
          </p:nvPr>
        </p:nvSpPr>
        <p:spPr>
          <a:xfrm>
            <a:off x="965200" y="5448300"/>
            <a:ext cx="5600700" cy="293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228600" algn="ctr">
              <a:spcBef>
                <a:spcPts val="0"/>
              </a:spcBef>
              <a:buSzTx/>
              <a:buNone/>
              <a:defRPr sz="3600"/>
            </a:lvl2pPr>
            <a:lvl3pPr marL="0" indent="457200" algn="ctr">
              <a:spcBef>
                <a:spcPts val="0"/>
              </a:spcBef>
              <a:buSzTx/>
              <a:buNone/>
              <a:defRPr sz="3600"/>
            </a:lvl3pPr>
            <a:lvl4pPr marL="0" indent="685800" algn="ctr">
              <a:spcBef>
                <a:spcPts val="0"/>
              </a:spcBef>
              <a:buSzTx/>
              <a:buNone/>
              <a:defRPr sz="3600"/>
            </a:lvl4pPr>
            <a:lvl5pPr marL="0" indent="91440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Текст заголовка</a:t>
            </a:r>
          </a:p>
        </p:txBody>
      </p:sp>
      <p:sp>
        <p:nvSpPr>
          <p:cNvPr id="4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Текст заголовка</a:t>
            </a:r>
          </a:p>
        </p:txBody>
      </p:sp>
      <p:sp>
        <p:nvSpPr>
          <p:cNvPr id="57" name="Уровень текста 1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/>
          <p:nvPr>
            <p:ph type="pic" sz="half" idx="13"/>
          </p:nvPr>
        </p:nvSpPr>
        <p:spPr>
          <a:xfrm>
            <a:off x="6731000" y="2857500"/>
            <a:ext cx="5003800" cy="5588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Текст заголовка</a:t>
            </a:r>
          </a:p>
        </p:txBody>
      </p:sp>
      <p:sp>
        <p:nvSpPr>
          <p:cNvPr id="67" name="Уровень текста 1…"/>
          <p:cNvSpPr txBox="1"/>
          <p:nvPr>
            <p:ph type="body" sz="half" idx="1"/>
          </p:nvPr>
        </p:nvSpPr>
        <p:spPr>
          <a:xfrm>
            <a:off x="1270000" y="2819400"/>
            <a:ext cx="5016500" cy="56515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2800"/>
              </a:spcBef>
              <a:buBlip>
                <a:blip r:embed="rId2"/>
              </a:buBlip>
              <a:defRPr sz="3000"/>
            </a:lvl1pPr>
            <a:lvl2pPr marL="736600" indent="-368300">
              <a:spcBef>
                <a:spcPts val="2800"/>
              </a:spcBef>
              <a:buBlip>
                <a:blip r:embed="rId2"/>
              </a:buBlip>
              <a:defRPr sz="3000"/>
            </a:lvl2pPr>
            <a:lvl3pPr marL="1104900" indent="-368300">
              <a:spcBef>
                <a:spcPts val="2800"/>
              </a:spcBef>
              <a:buBlip>
                <a:blip r:embed="rId2"/>
              </a:buBlip>
              <a:defRPr sz="3000"/>
            </a:lvl3pPr>
            <a:lvl4pPr marL="1473200" indent="-368300">
              <a:spcBef>
                <a:spcPts val="2800"/>
              </a:spcBef>
              <a:buBlip>
                <a:blip r:embed="rId2"/>
              </a:buBlip>
              <a:defRPr sz="3000"/>
            </a:lvl4pPr>
            <a:lvl5pPr marL="1841500" indent="-368300">
              <a:spcBef>
                <a:spcPts val="2800"/>
              </a:spcBef>
              <a:buBlip>
                <a:blip r:embed="rId2"/>
              </a:buBlip>
              <a:defRPr sz="30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/>
          <p:nvPr>
            <p:ph type="pic" sz="quarter" idx="13"/>
          </p:nvPr>
        </p:nvSpPr>
        <p:spPr>
          <a:xfrm>
            <a:off x="7396540" y="812918"/>
            <a:ext cx="4660901" cy="2984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Изображение"/>
          <p:cNvSpPr/>
          <p:nvPr>
            <p:ph type="pic" sz="quarter" idx="14"/>
          </p:nvPr>
        </p:nvSpPr>
        <p:spPr>
          <a:xfrm>
            <a:off x="7396540" y="4038718"/>
            <a:ext cx="4660901" cy="4864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Изображение"/>
          <p:cNvSpPr/>
          <p:nvPr>
            <p:ph type="pic" sz="half" idx="15"/>
          </p:nvPr>
        </p:nvSpPr>
        <p:spPr>
          <a:xfrm>
            <a:off x="952500" y="825500"/>
            <a:ext cx="6197600" cy="8089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ровень текста 1…"/>
          <p:cNvSpPr txBox="1"/>
          <p:nvPr>
            <p:ph type="body" idx="1"/>
          </p:nvPr>
        </p:nvSpPr>
        <p:spPr>
          <a:xfrm>
            <a:off x="1270000" y="1168400"/>
            <a:ext cx="10464800" cy="741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" name="Текст заголовка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6338018" y="9287128"/>
            <a:ext cx="322042" cy="46647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1pPr>
      <a:lvl2pPr marL="0" marR="0" indent="228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2pPr>
      <a:lvl3pPr marL="0" marR="0" indent="457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3pPr>
      <a:lvl4pPr marL="0" marR="0" indent="685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4pPr>
      <a:lvl5pPr marL="0" marR="0" indent="9144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5pPr>
      <a:lvl6pPr marL="0" marR="0" indent="11430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6pPr>
      <a:lvl7pPr marL="0" marR="0" indent="1371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7pPr>
      <a:lvl8pPr marL="0" marR="0" indent="1600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8pPr>
      <a:lvl9pPr marL="0" marR="0" indent="1828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1pPr>
      <a:lvl2pPr marL="9398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2pPr>
      <a:lvl3pPr marL="14097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3pPr>
      <a:lvl4pPr marL="18796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4pPr>
      <a:lvl5pPr marL="23495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5pPr>
      <a:lvl6pPr marL="28194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6pPr>
      <a:lvl7pPr marL="32893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7pPr>
      <a:lvl8pPr marL="37592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8pPr>
      <a:lvl9pPr marL="42291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hyperlink" Target="https://ru.wikipedia.org/wiki/%D0%A6%D0%B0%D1%80%D0%B5%D0%B2%D0%BD%D0%B0" TargetMode="External"/><Relationship Id="rId4" Type="http://schemas.openxmlformats.org/officeDocument/2006/relationships/hyperlink" Target="https://ru.wikipedia.org/wiki/%D0%9D%D0%BE%D0%B2%D0%BE%D0%B4%D0%B5%D0%B2%D0%B8%D1%87%D0%B8%D0%B9_%D0%BC%D0%BE%D0%BD%D0%B0%D1%81%D1%82%D1%8B%D1%80%D1%8C" TargetMode="External"/><Relationship Id="rId5" Type="http://schemas.openxmlformats.org/officeDocument/2006/relationships/hyperlink" Target="https://ru.wikipedia.org/wiki/%D0%9A%D0%B0%D1%80%D1%82%D0%B8%D0%BD%D0%B0" TargetMode="External"/><Relationship Id="rId6" Type="http://schemas.openxmlformats.org/officeDocument/2006/relationships/hyperlink" Target="https://ru.wikipedia.org/wiki/%D0%A0%D0%B5%D0%BF%D0%B8%D0%BD,_%D0%98%D0%BB%D1%8C%D1%8F_%D0%95%D1%84%D0%B8%D0%BC%D0%BE%D0%B2%D0%B8%D1%87" TargetMode="External"/><Relationship Id="rId7" Type="http://schemas.openxmlformats.org/officeDocument/2006/relationships/image" Target="../media/image1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hyperlink" Target="https://ru.wikipedia.org/wiki/%D0%A1%D1%83%D1%80%D0%B8%D0%BA%D0%BE%D0%B2,_%D0%92%D0%B0%D1%81%D0%B8%D0%BB%D0%B8%D0%B9_%D0%98%D0%B2%D0%B0%D0%BD%D0%BE%D0%B2%D0%B8%D1%87" TargetMode="External"/><Relationship Id="rId5" Type="http://schemas.openxmlformats.org/officeDocument/2006/relationships/hyperlink" Target="https://ru.wikipedia.org/wiki/%D0%9C%D0%B5%D0%BD%D1%88%D0%B8%D0%BA%D0%BE%D0%B2_%D0%B2_%D0%91%D0%B5%D1%80%D1%91%D0%B7%D0%BE%D0%B2%D0%B5" TargetMode="External"/><Relationship Id="rId6" Type="http://schemas.openxmlformats.org/officeDocument/2006/relationships/image" Target="../media/image20.png"/><Relationship Id="rId7" Type="http://schemas.openxmlformats.org/officeDocument/2006/relationships/image" Target="../media/image2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.tif"/><Relationship Id="rId4" Type="http://schemas.openxmlformats.org/officeDocument/2006/relationships/hyperlink" Target="https://ru.wikipedia.org/wiki/%D0%9F%D1%83%D1%88%D0%BA%D0%B0%D1%80%D1%81%D0%BA%D0%B8%D0%B9_%D0%BF%D1%80%D0%B8%D0%BA%D0%B0%D0%B7" TargetMode="External"/><Relationship Id="rId5" Type="http://schemas.openxmlformats.org/officeDocument/2006/relationships/hyperlink" Target="https://ru.wikipedia.org/wiki/%D0%9C%D0%BE%D1%81%D0%BA%D0%B2%D0%B0" TargetMode="External"/><Relationship Id="rId6" Type="http://schemas.openxmlformats.org/officeDocument/2006/relationships/hyperlink" Target="https://ru.wikipedia.org/wiki/25_%D1%8F%D0%BD%D0%B2%D0%B0%D1%80%D1%8F" TargetMode="External"/><Relationship Id="rId7" Type="http://schemas.openxmlformats.org/officeDocument/2006/relationships/hyperlink" Target="https://ru.wikipedia.org/wiki/1701_%D0%B3%D0%BE%D0%B4" TargetMode="External"/><Relationship Id="rId8" Type="http://schemas.openxmlformats.org/officeDocument/2006/relationships/hyperlink" Target="https://ru.wikipedia.org/wiki/%D0%9F%D0%B5%D1%82%D1%80_%D0%9F%D0%B5%D1%80%D0%B2%D1%8B%D0%B9" TargetMode="External"/><Relationship Id="rId9" Type="http://schemas.openxmlformats.org/officeDocument/2006/relationships/hyperlink" Target="https://ru.wikipedia.org/wiki/%D0%90%D1%80%D1%82%D0%B8%D0%BB%D0%BB%D0%B5%D1%80%D0%B8%D1%81%D1%82" TargetMode="External"/><Relationship Id="rId10" Type="http://schemas.openxmlformats.org/officeDocument/2006/relationships/hyperlink" Target="https://ru.wikipedia.org/wiki/%D0%98%D0%BD%D0%B6%D0%B5%D0%BD%D0%B5%D1%80" TargetMode="External"/><Relationship Id="rId11" Type="http://schemas.openxmlformats.org/officeDocument/2006/relationships/hyperlink" Target="https://ru.wikipedia.org/wiki/%D0%9C%D0%BE%D1%80%D1%8F%D0%BA" TargetMode="External"/><Relationship Id="rId12" Type="http://schemas.openxmlformats.org/officeDocument/2006/relationships/hyperlink" Target="https://ru.wikipedia.org/wiki/%D0%90%D1%80%D0%BC%D0%B8%D1%8F" TargetMode="External"/><Relationship Id="rId13" Type="http://schemas.openxmlformats.org/officeDocument/2006/relationships/hyperlink" Target="https://ru.wikipedia.org/wiki/%D0%90%D1%80%D0%BC%D0%B5%D0%B9%D1%81%D0%BA%D0%B8%D0%B9_%D1%84%D0%BB%D0%BE%D1%82" TargetMode="Externa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hyperlink" Target="https://ru.wikipedia.org/wiki/%D0%9A%D0%BE%D1%80%D0%BE%D0%B1%D0%BE%D0%B2,_%D0%98%D0%B2%D0%B0%D0%BD_%D0%9A%D1%83%D0%B7%D1%8C%D0%BC%D0%B8%D1%87" TargetMode="External"/><Relationship Id="rId6" Type="http://schemas.openxmlformats.org/officeDocument/2006/relationships/hyperlink" Target="https://ru.wikipedia.org/wiki/%D0%97%D0%B0%D1%85%D0%B0%D1%80%D0%BE%D0%B2,_%D0%90%D0%BD%D0%B4%D1%80%D0%B5%D1%8F%D0%BD_%D0%94%D0%BC%D0%B8%D1%82%D1%80%D0%B8%D0%B5%D0%B2%D0%B8%D1%87" TargetMode="Externa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png"/><Relationship Id="rId3" Type="http://schemas.openxmlformats.org/officeDocument/2006/relationships/hyperlink" Target="https://ru.wikipedia.org/wiki/%D0%97%D1%83%D1%80%D0%B0%D0%B1_%D0%A6%D0%B5%D1%80%D0%B5%D1%82%D0%B5%D0%BB%D0%B8" TargetMode="External"/><Relationship Id="rId4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1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3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"/><Relationship Id="rId3" Type="http://schemas.openxmlformats.org/officeDocument/2006/relationships/hyperlink" Target="https://ru.wikipedia.org/wiki/%D0%A1%D1%83%D1%80%D0%B8%D0%BA%D0%BE%D0%B2,_%D0%92%D0%B0%D1%81%D0%B8%D0%BB%D0%B8%D0%B9_%D0%98%D0%B2%D0%B0%D0%BD%D0%BE%D0%B2%D0%B8%D1%87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Преобразования Петра Великого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Преобразования Петра Великого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Изображение" descr="Изображение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3611056" y="591463"/>
            <a:ext cx="5782689" cy="8570674"/>
          </a:xfrm>
          <a:prstGeom prst="rect">
            <a:avLst/>
          </a:prstGeom>
        </p:spPr>
      </p:pic>
      <p:grpSp>
        <p:nvGrpSpPr>
          <p:cNvPr id="158" name="Царевна Софья Алексеевна в Новодевичьем монастыре. Картина Ильи Репина"/>
          <p:cNvGrpSpPr/>
          <p:nvPr/>
        </p:nvGrpSpPr>
        <p:grpSpPr>
          <a:xfrm>
            <a:off x="9573364" y="1361471"/>
            <a:ext cx="2249547" cy="4109658"/>
            <a:chOff x="0" y="0"/>
            <a:chExt cx="2249546" cy="4109656"/>
          </a:xfrm>
        </p:grpSpPr>
        <p:sp>
          <p:nvSpPr>
            <p:cNvPr id="157" name="Царевна Софья Алексеевна в Новодевичьем монастыре. Картина Ильи Репина"/>
            <p:cNvSpPr txBox="1"/>
            <p:nvPr/>
          </p:nvSpPr>
          <p:spPr>
            <a:xfrm>
              <a:off x="25400" y="25399"/>
              <a:ext cx="2198747" cy="4058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700"/>
              </a:pPr>
              <a:r>
                <a:rPr>
                  <a:hlinkClick r:id="rId3" invalidUrl="" action="" tgtFrame="" tooltip="" history="1" highlightClick="0" endSnd="0"/>
                </a:rPr>
                <a:t>Царевна</a:t>
              </a:r>
              <a:r>
                <a:t> Софья Алексеевна в </a:t>
              </a:r>
              <a:r>
                <a:rPr>
                  <a:hlinkClick r:id="rId4" invalidUrl="" action="" tgtFrame="" tooltip="" history="1" highlightClick="0" endSnd="0"/>
                </a:rPr>
                <a:t>Новодевичьем монастыре</a:t>
              </a:r>
              <a:r>
                <a:t>. </a:t>
              </a:r>
              <a:r>
                <a:rPr>
                  <a:hlinkClick r:id="rId5" invalidUrl="" action="" tgtFrame="" tooltip="" history="1" highlightClick="0" endSnd="0"/>
                </a:rPr>
                <a:t>Картина</a:t>
              </a:r>
              <a:r>
                <a:t> </a:t>
              </a:r>
              <a:r>
                <a:rPr>
                  <a:hlinkClick r:id="rId6" invalidUrl="" action="" tgtFrame="" tooltip="" history="1" highlightClick="0" endSnd="0"/>
                </a:rPr>
                <a:t>Ильи Репина</a:t>
              </a:r>
            </a:p>
          </p:txBody>
        </p:sp>
        <p:pic>
          <p:nvPicPr>
            <p:cNvPr id="156" name="Царевна Софья Алексеевна в Новодевичьем монастыре. Картина Ильи Репина" descr="Царевна Софья Алексеевна в Новодевичьем монастыре. Картина Ильи Репина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-1"/>
              <a:ext cx="2249548" cy="410965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Изображение" descr="Изображение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371067" y="2092300"/>
            <a:ext cx="6535633" cy="7285332"/>
          </a:xfrm>
          <a:prstGeom prst="rect">
            <a:avLst/>
          </a:prstGeom>
        </p:spPr>
      </p:pic>
      <p:sp>
        <p:nvSpPr>
          <p:cNvPr id="161" name="Азовские походы Петра 1 (1695, 1696 гг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1414">
              <a:defRPr sz="4824"/>
            </a:lvl1pPr>
          </a:lstStyle>
          <a:p>
            <a:pPr/>
            <a:r>
              <a:t>Азовские походы Петра 1 (1695, 1696 гг)</a:t>
            </a:r>
          </a:p>
        </p:txBody>
      </p:sp>
      <p:sp>
        <p:nvSpPr>
          <p:cNvPr id="162" name="Петр 1"/>
          <p:cNvSpPr/>
          <p:nvPr/>
        </p:nvSpPr>
        <p:spPr>
          <a:xfrm>
            <a:off x="2159000" y="3911600"/>
            <a:ext cx="2288927" cy="809725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Петр 1</a:t>
            </a:r>
          </a:p>
        </p:txBody>
      </p:sp>
      <p:sp>
        <p:nvSpPr>
          <p:cNvPr id="163" name="Реформы"/>
          <p:cNvSpPr/>
          <p:nvPr/>
        </p:nvSpPr>
        <p:spPr>
          <a:xfrm>
            <a:off x="76200" y="2197100"/>
            <a:ext cx="2010420" cy="1270000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Реформы</a:t>
            </a:r>
          </a:p>
        </p:txBody>
      </p:sp>
      <p:sp>
        <p:nvSpPr>
          <p:cNvPr id="164" name="Вывод к морю"/>
          <p:cNvSpPr/>
          <p:nvPr/>
        </p:nvSpPr>
        <p:spPr>
          <a:xfrm>
            <a:off x="3124200" y="2197100"/>
            <a:ext cx="2771527" cy="1270000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Вывод к морю</a:t>
            </a:r>
          </a:p>
        </p:txBody>
      </p:sp>
      <p:sp>
        <p:nvSpPr>
          <p:cNvPr id="165" name="Конфликт с Османской империей"/>
          <p:cNvSpPr/>
          <p:nvPr/>
        </p:nvSpPr>
        <p:spPr>
          <a:xfrm>
            <a:off x="1236811" y="5266604"/>
            <a:ext cx="4133305" cy="139987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Конфликт с Османской империей</a:t>
            </a:r>
          </a:p>
        </p:txBody>
      </p:sp>
      <p:sp>
        <p:nvSpPr>
          <p:cNvPr id="166" name="«Великое посольство»"/>
          <p:cNvSpPr/>
          <p:nvPr/>
        </p:nvSpPr>
        <p:spPr>
          <a:xfrm>
            <a:off x="1193800" y="7211761"/>
            <a:ext cx="4133305" cy="139987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«Великое посольство»</a:t>
            </a:r>
          </a:p>
        </p:txBody>
      </p:sp>
      <p:sp>
        <p:nvSpPr>
          <p:cNvPr id="167" name="Линия"/>
          <p:cNvSpPr/>
          <p:nvPr/>
        </p:nvSpPr>
        <p:spPr>
          <a:xfrm flipV="1">
            <a:off x="4125792" y="3356121"/>
            <a:ext cx="179447" cy="803129"/>
          </a:xfrm>
          <a:prstGeom prst="line">
            <a:avLst/>
          </a:prstGeom>
          <a:ln w="38100">
            <a:solidFill>
              <a:srgbClr val="3E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000"/>
            </a:pPr>
          </a:p>
        </p:txBody>
      </p:sp>
      <p:sp>
        <p:nvSpPr>
          <p:cNvPr id="168" name="Линия"/>
          <p:cNvSpPr/>
          <p:nvPr/>
        </p:nvSpPr>
        <p:spPr>
          <a:xfrm flipH="1" flipV="1">
            <a:off x="1789521" y="3435705"/>
            <a:ext cx="634646" cy="634645"/>
          </a:xfrm>
          <a:prstGeom prst="line">
            <a:avLst/>
          </a:prstGeom>
          <a:ln w="38100">
            <a:solidFill>
              <a:srgbClr val="3E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000"/>
            </a:pPr>
          </a:p>
        </p:txBody>
      </p:sp>
      <p:sp>
        <p:nvSpPr>
          <p:cNvPr id="169" name="Линия"/>
          <p:cNvSpPr/>
          <p:nvPr/>
        </p:nvSpPr>
        <p:spPr>
          <a:xfrm>
            <a:off x="3401892" y="4711137"/>
            <a:ext cx="1" cy="809725"/>
          </a:xfrm>
          <a:prstGeom prst="line">
            <a:avLst/>
          </a:prstGeom>
          <a:ln w="38100">
            <a:solidFill>
              <a:srgbClr val="3E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000"/>
            </a:pPr>
          </a:p>
        </p:txBody>
      </p:sp>
      <p:sp>
        <p:nvSpPr>
          <p:cNvPr id="170" name="Линия"/>
          <p:cNvSpPr/>
          <p:nvPr/>
        </p:nvSpPr>
        <p:spPr>
          <a:xfrm>
            <a:off x="4228843" y="6565337"/>
            <a:ext cx="579017" cy="983854"/>
          </a:xfrm>
          <a:prstGeom prst="line">
            <a:avLst/>
          </a:prstGeom>
          <a:ln w="38100">
            <a:solidFill>
              <a:srgbClr val="3E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0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«Великое посольство»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1518">
              <a:defRPr sz="5688"/>
            </a:lvl1pPr>
          </a:lstStyle>
          <a:p>
            <a:pPr/>
            <a:r>
              <a:t>«Великое посольство» </a:t>
            </a:r>
          </a:p>
        </p:txBody>
      </p:sp>
      <p:sp>
        <p:nvSpPr>
          <p:cNvPr id="173" name="1697-1698 гг."/>
          <p:cNvSpPr txBox="1"/>
          <p:nvPr>
            <p:ph type="body" sz="quarter" idx="1"/>
          </p:nvPr>
        </p:nvSpPr>
        <p:spPr>
          <a:xfrm>
            <a:off x="1270000" y="7753350"/>
            <a:ext cx="10464800" cy="1460500"/>
          </a:xfrm>
          <a:prstGeom prst="rect">
            <a:avLst/>
          </a:prstGeom>
        </p:spPr>
        <p:txBody>
          <a:bodyPr/>
          <a:lstStyle/>
          <a:p>
            <a:pPr/>
            <a:r>
              <a:t>1697-1698 гг.</a:t>
            </a:r>
          </a:p>
        </p:txBody>
      </p:sp>
      <p:pic>
        <p:nvPicPr>
          <p:cNvPr id="174" name="Снимок экрана 2018-02-06 в 20.54.44.png" descr="Снимок экрана 2018-02-06 в 20.54.44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608" y="1821475"/>
            <a:ext cx="11935584" cy="37829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Изображение" descr="Изображение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6902" y="467873"/>
            <a:ext cx="8623497" cy="881785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Изображение" descr="Изображение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80200" y="2806700"/>
            <a:ext cx="5118100" cy="5702300"/>
          </a:xfrm>
          <a:prstGeom prst="rect">
            <a:avLst/>
          </a:prstGeom>
        </p:spPr>
      </p:pic>
      <p:sp>
        <p:nvSpPr>
          <p:cNvPr id="179" name="«Великое посольство»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«Великое посольство»</a:t>
            </a:r>
          </a:p>
        </p:txBody>
      </p:sp>
      <p:sp>
        <p:nvSpPr>
          <p:cNvPr id="180" name="Численность: 250 человек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09371" indent="-309371" defTabSz="490727">
              <a:spcBef>
                <a:spcPts val="2300"/>
              </a:spcBef>
              <a:buBlip>
                <a:blip r:embed="rId3"/>
              </a:buBlip>
              <a:defRPr sz="2520"/>
            </a:pPr>
            <a:r>
              <a:t>Численность: 250 человек</a:t>
            </a:r>
          </a:p>
          <a:p>
            <a:pPr marL="309371" indent="-309371" defTabSz="490727">
              <a:spcBef>
                <a:spcPts val="2300"/>
              </a:spcBef>
              <a:buBlip>
                <a:blip r:embed="rId3"/>
              </a:buBlip>
              <a:defRPr sz="2520"/>
            </a:pPr>
            <a:r>
              <a:t>Возглавили:</a:t>
            </a:r>
          </a:p>
          <a:p>
            <a:pPr marL="309371" indent="-309371" defTabSz="490727">
              <a:spcBef>
                <a:spcPts val="2300"/>
              </a:spcBef>
              <a:buBlip>
                <a:blip r:embed="rId3"/>
              </a:buBlip>
              <a:defRPr sz="2520"/>
            </a:pPr>
            <a:r>
              <a:t>Ф.Я. Лефорт - генерал-адмирал, новгородский наместник</a:t>
            </a:r>
          </a:p>
          <a:p>
            <a:pPr marL="309371" indent="-309371" defTabSz="490727">
              <a:spcBef>
                <a:spcPts val="2300"/>
              </a:spcBef>
              <a:buBlip>
                <a:blip r:embed="rId3"/>
              </a:buBlip>
              <a:defRPr sz="2520"/>
            </a:pPr>
            <a:r>
              <a:t>Ф.А.Головин - генерал, сибирский наместник;</a:t>
            </a:r>
          </a:p>
          <a:p>
            <a:pPr marL="309371" indent="-309371" defTabSz="490727">
              <a:spcBef>
                <a:spcPts val="2300"/>
              </a:spcBef>
              <a:buBlip>
                <a:blip r:embed="rId3"/>
              </a:buBlip>
              <a:defRPr sz="2520"/>
            </a:pPr>
            <a:r>
              <a:t>П.Б. Возницын - думный дьяк, белёвский наместник</a:t>
            </a:r>
          </a:p>
        </p:txBody>
      </p:sp>
      <p:sp>
        <p:nvSpPr>
          <p:cNvPr id="181" name="Стрелка"/>
          <p:cNvSpPr/>
          <p:nvPr/>
        </p:nvSpPr>
        <p:spPr>
          <a:xfrm>
            <a:off x="5029200" y="5010150"/>
            <a:ext cx="1646684" cy="491580"/>
          </a:xfrm>
          <a:prstGeom prst="rightArrow">
            <a:avLst>
              <a:gd name="adj1" fmla="val 32000"/>
              <a:gd name="adj2" fmla="val 165345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Изображение" descr="Изображение"/>
          <p:cNvPicPr>
            <a:picLocks noChangeAspect="0"/>
          </p:cNvPicPr>
          <p:nvPr>
            <p:ph type="pic" idx="14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926640" y="1371718"/>
            <a:ext cx="5951630" cy="6206118"/>
          </a:xfrm>
          <a:prstGeom prst="rect">
            <a:avLst/>
          </a:prstGeom>
        </p:spPr>
      </p:pic>
      <p:pic>
        <p:nvPicPr>
          <p:cNvPr id="184" name="Изображение" descr="Изображение"/>
          <p:cNvPicPr>
            <a:picLocks noChangeAspect="0"/>
          </p:cNvPicPr>
          <p:nvPr>
            <p:ph type="pic" idx="15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901699" y="774700"/>
            <a:ext cx="5951630" cy="7733929"/>
          </a:xfrm>
          <a:prstGeom prst="rect">
            <a:avLst/>
          </a:prstGeom>
        </p:spPr>
      </p:pic>
      <p:sp>
        <p:nvSpPr>
          <p:cNvPr id="185" name="Алекса́ндр Дани́лович Ме́ншиков"/>
          <p:cNvSpPr txBox="1"/>
          <p:nvPr/>
        </p:nvSpPr>
        <p:spPr>
          <a:xfrm>
            <a:off x="1007975" y="8509000"/>
            <a:ext cx="311485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1" sz="1400">
                <a:solidFill>
                  <a:srgbClr val="22222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Алекса́ндр Дани́лович Ме́ншиков</a:t>
            </a:r>
          </a:p>
        </p:txBody>
      </p:sp>
      <p:grpSp>
        <p:nvGrpSpPr>
          <p:cNvPr id="188" name="В. И. Суриков. «Меншиков в Берёзове» (1883)"/>
          <p:cNvGrpSpPr/>
          <p:nvPr/>
        </p:nvGrpSpPr>
        <p:grpSpPr>
          <a:xfrm>
            <a:off x="7025944" y="757840"/>
            <a:ext cx="5753022" cy="656020"/>
            <a:chOff x="0" y="0"/>
            <a:chExt cx="5753020" cy="656018"/>
          </a:xfrm>
        </p:grpSpPr>
        <p:sp>
          <p:nvSpPr>
            <p:cNvPr id="187" name="В. И. Суриков. «Меншиков в Берёзове» (1883)"/>
            <p:cNvSpPr txBox="1"/>
            <p:nvPr/>
          </p:nvSpPr>
          <p:spPr>
            <a:xfrm>
              <a:off x="25400" y="25400"/>
              <a:ext cx="5702221" cy="605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300"/>
              </a:pPr>
              <a:r>
                <a:rPr>
                  <a:hlinkClick r:id="rId4" invalidUrl="" action="" tgtFrame="" tooltip="" history="1" highlightClick="0" endSnd="0"/>
                </a:rPr>
                <a:t>В. И. Суриков</a:t>
              </a:r>
              <a:r>
                <a:t>. «</a:t>
              </a:r>
              <a:r>
                <a:rPr>
                  <a:hlinkClick r:id="rId5" invalidUrl="" action="" tgtFrame="" tooltip="" history="1" highlightClick="0" endSnd="0"/>
                </a:rPr>
                <a:t>Меншиков в Берёзове</a:t>
              </a:r>
              <a:r>
                <a:t>» (1883)</a:t>
              </a:r>
            </a:p>
          </p:txBody>
        </p:sp>
        <p:pic>
          <p:nvPicPr>
            <p:cNvPr id="186" name="В. И. Суриков. «Меншиков в Берёзове» (1883)" descr="В. И. Суриков. «Меншиков в Берёзове» (1883)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5753022" cy="656020"/>
            </a:xfrm>
            <a:prstGeom prst="rect">
              <a:avLst/>
            </a:prstGeom>
            <a:effectLst/>
          </p:spPr>
        </p:pic>
      </p:grpSp>
      <p:grpSp>
        <p:nvGrpSpPr>
          <p:cNvPr id="191" name="Пётр о Меншикове: «Осталась у меня одна рука, вороватая, да верная»."/>
          <p:cNvGrpSpPr/>
          <p:nvPr/>
        </p:nvGrpSpPr>
        <p:grpSpPr>
          <a:xfrm>
            <a:off x="6847553" y="7538973"/>
            <a:ext cx="6109805" cy="835154"/>
            <a:chOff x="0" y="0"/>
            <a:chExt cx="6109803" cy="835152"/>
          </a:xfrm>
        </p:grpSpPr>
        <p:sp>
          <p:nvSpPr>
            <p:cNvPr id="190" name="Пётр о Меншикове: «Осталась у меня одна рука, вороватая, да верная»."/>
            <p:cNvSpPr txBox="1"/>
            <p:nvPr/>
          </p:nvSpPr>
          <p:spPr>
            <a:xfrm>
              <a:off x="25400" y="25400"/>
              <a:ext cx="6059004" cy="784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pPr/>
              <a:r>
                <a:t>Пётр о Меншикове: «Осталась у меня одна рука, вороватая, да верная».</a:t>
              </a:r>
            </a:p>
          </p:txBody>
        </p:sp>
        <p:pic>
          <p:nvPicPr>
            <p:cNvPr id="189" name="Пётр о Меншикове: «Осталась у меня одна рука, вороватая, да верная»." descr="Пётр о Меншикове: «Осталась у меня одна рука, вороватая, да верная».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1"/>
              <a:ext cx="6109804" cy="83515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Изображение" descr="Изображение"/>
          <p:cNvPicPr>
            <a:picLocks noChangeAspect="0"/>
          </p:cNvPicPr>
          <p:nvPr>
            <p:ph type="pic" idx="14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964654" y="1663818"/>
            <a:ext cx="5527093" cy="5763072"/>
          </a:xfrm>
          <a:prstGeom prst="rect">
            <a:avLst/>
          </a:prstGeom>
        </p:spPr>
      </p:pic>
      <p:pic>
        <p:nvPicPr>
          <p:cNvPr id="194" name="Изображение" descr="Изображение"/>
          <p:cNvPicPr>
            <a:picLocks noChangeAspect="0"/>
          </p:cNvPicPr>
          <p:nvPr>
            <p:ph type="pic" idx="15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901700" y="774699"/>
            <a:ext cx="5441036" cy="7067438"/>
          </a:xfrm>
          <a:prstGeom prst="rect">
            <a:avLst/>
          </a:prstGeom>
        </p:spPr>
      </p:pic>
      <p:sp>
        <p:nvSpPr>
          <p:cNvPr id="195" name="Беседа Петра I в Голландии. Неизвестный голландский художник. 1690-е гг."/>
          <p:cNvSpPr txBox="1"/>
          <p:nvPr/>
        </p:nvSpPr>
        <p:spPr>
          <a:xfrm>
            <a:off x="7504831" y="7512049"/>
            <a:ext cx="444673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1600">
                <a:solidFill>
                  <a:srgbClr val="22222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Беседа Петра I в Голландии. Неизвестный голландский художник. 1690-е гг.</a:t>
            </a:r>
          </a:p>
        </p:txBody>
      </p:sp>
      <p:sp>
        <p:nvSpPr>
          <p:cNvPr id="196" name="ЛИЗЕТТА. Памятник Петру I в Риге на частной автостоянке при агентстве недвижимости «Teikas nami»"/>
          <p:cNvSpPr txBox="1"/>
          <p:nvPr/>
        </p:nvSpPr>
        <p:spPr>
          <a:xfrm>
            <a:off x="900561" y="7893049"/>
            <a:ext cx="47752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1237">
                <a:solidFill>
                  <a:srgbClr val="22222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ЛИЗЕТТА. Памятник Петру I в Риге на частной автостоянке при агентстве недвижимости «Teikas nami»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Изображение" descr="Изображение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345740" y="762118"/>
            <a:ext cx="4775201" cy="3098801"/>
          </a:xfrm>
          <a:prstGeom prst="rect">
            <a:avLst/>
          </a:prstGeom>
        </p:spPr>
      </p:pic>
      <p:pic>
        <p:nvPicPr>
          <p:cNvPr id="199" name="Изображение" descr="Изображение"/>
          <p:cNvPicPr>
            <a:picLocks noChangeAspect="0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7345740" y="3987918"/>
            <a:ext cx="4775201" cy="4978401"/>
          </a:xfrm>
          <a:prstGeom prst="rect">
            <a:avLst/>
          </a:prstGeom>
        </p:spPr>
      </p:pic>
      <p:pic>
        <p:nvPicPr>
          <p:cNvPr id="200" name="Изображение" descr="Изображение"/>
          <p:cNvPicPr>
            <a:picLocks noChangeAspect="0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01700" y="774700"/>
            <a:ext cx="6311900" cy="8204200"/>
          </a:xfrm>
          <a:prstGeom prst="rect">
            <a:avLst/>
          </a:prstGeom>
        </p:spPr>
      </p:pic>
      <p:sp>
        <p:nvSpPr>
          <p:cNvPr id="201" name="музей-избушка (Zaandam)"/>
          <p:cNvSpPr txBox="1"/>
          <p:nvPr/>
        </p:nvSpPr>
        <p:spPr>
          <a:xfrm>
            <a:off x="8069986" y="476368"/>
            <a:ext cx="299592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defRPr sz="1633">
                <a:solidFill>
                  <a:srgbClr val="05040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музей-избушка (Zaandam)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Изображение" descr="Изображение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035897" y="762118"/>
            <a:ext cx="8085044" cy="5218183"/>
          </a:xfrm>
          <a:prstGeom prst="rect">
            <a:avLst/>
          </a:prstGeom>
        </p:spPr>
      </p:pic>
      <p:pic>
        <p:nvPicPr>
          <p:cNvPr id="204" name="Изображение" descr="Изображение"/>
          <p:cNvPicPr>
            <a:picLocks noChangeAspect="0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7764840" y="4813197"/>
            <a:ext cx="4154771" cy="4330922"/>
          </a:xfrm>
          <a:prstGeom prst="rect">
            <a:avLst/>
          </a:prstGeom>
        </p:spPr>
      </p:pic>
      <p:pic>
        <p:nvPicPr>
          <p:cNvPr id="205" name="Изображение" descr="Изображение"/>
          <p:cNvPicPr>
            <a:picLocks noChangeAspect="0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71500" y="2136698"/>
            <a:ext cx="5423550" cy="704461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Реформы Петра 1"/>
          <p:cNvSpPr txBox="1"/>
          <p:nvPr>
            <p:ph type="title"/>
          </p:nvPr>
        </p:nvSpPr>
        <p:spPr>
          <a:xfrm>
            <a:off x="1130300" y="-152400"/>
            <a:ext cx="10464800" cy="2108200"/>
          </a:xfrm>
          <a:prstGeom prst="rect">
            <a:avLst/>
          </a:prstGeom>
        </p:spPr>
        <p:txBody>
          <a:bodyPr/>
          <a:lstStyle/>
          <a:p>
            <a:pPr/>
            <a:r>
              <a:t>Реформы Петра 1</a:t>
            </a:r>
          </a:p>
        </p:txBody>
      </p:sp>
      <p:sp>
        <p:nvSpPr>
          <p:cNvPr id="208" name="Сословные реформы:…"/>
          <p:cNvSpPr txBox="1"/>
          <p:nvPr>
            <p:ph type="body" sz="quarter" idx="1"/>
          </p:nvPr>
        </p:nvSpPr>
        <p:spPr>
          <a:xfrm>
            <a:off x="1325370" y="1467483"/>
            <a:ext cx="10354060" cy="1662434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marL="0" indent="0" algn="ctr" defTabSz="479044">
              <a:spcBef>
                <a:spcPts val="0"/>
              </a:spcBef>
              <a:buSzTx/>
              <a:buNone/>
              <a:defRPr sz="2460"/>
            </a:pPr>
            <a:r>
              <a:t>Сословные реформы:</a:t>
            </a:r>
          </a:p>
          <a:p>
            <a:pPr marL="0" indent="0" algn="ctr" defTabSz="479044">
              <a:spcBef>
                <a:spcPts val="0"/>
              </a:spcBef>
              <a:buSzTx/>
              <a:buNone/>
              <a:defRPr sz="2460"/>
            </a:pPr>
            <a:r>
              <a:t> 1714 г. - Указ о единонаследии</a:t>
            </a:r>
          </a:p>
          <a:p>
            <a:pPr marL="0" indent="0" algn="ctr" defTabSz="479044">
              <a:spcBef>
                <a:spcPts val="0"/>
              </a:spcBef>
              <a:buSzTx/>
              <a:buNone/>
              <a:defRPr sz="2460"/>
            </a:pPr>
            <a:r>
              <a:t> 1722 г. - Табель о рангах</a:t>
            </a:r>
          </a:p>
        </p:txBody>
      </p:sp>
      <p:pic>
        <p:nvPicPr>
          <p:cNvPr id="209" name="Снимок экрана 2018-02-06 в 21.35.14.png" descr="Снимок экрана 2018-02-06 в 21.35.14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4450" y="3124200"/>
            <a:ext cx="10388600" cy="594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Изображение" descr="Изображение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523007" y="1370625"/>
            <a:ext cx="9969501" cy="5257801"/>
          </a:xfrm>
          <a:prstGeom prst="rect">
            <a:avLst/>
          </a:prstGeom>
        </p:spPr>
      </p:pic>
      <p:sp>
        <p:nvSpPr>
          <p:cNvPr id="122" name="(1672-1725 гг.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1518">
              <a:defRPr sz="5688"/>
            </a:lvl1pPr>
          </a:lstStyle>
          <a:p>
            <a:pPr/>
            <a:r>
              <a:t>(1672-1725 гг.)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Изображение" descr="Изображение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80200" y="2806700"/>
            <a:ext cx="5118100" cy="5702300"/>
          </a:xfrm>
          <a:prstGeom prst="rect">
            <a:avLst/>
          </a:prstGeom>
        </p:spPr>
      </p:pic>
      <p:sp>
        <p:nvSpPr>
          <p:cNvPr id="212" name="Административные реформы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z="6840"/>
            </a:lvl1pPr>
          </a:lstStyle>
          <a:p>
            <a:pPr/>
            <a:r>
              <a:t>Административные реформы</a:t>
            </a:r>
          </a:p>
        </p:txBody>
      </p:sp>
      <p:sp>
        <p:nvSpPr>
          <p:cNvPr id="213" name="1708 г. - губернская реформа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1708 г. - губернская реформа</a:t>
            </a:r>
          </a:p>
          <a:p>
            <a:pPr>
              <a:buBlip>
                <a:blip r:embed="rId3"/>
              </a:buBlip>
            </a:pPr>
            <a:r>
              <a:t>1711 г. - создание Сената</a:t>
            </a:r>
          </a:p>
          <a:p>
            <a:pPr>
              <a:buBlip>
                <a:blip r:embed="rId3"/>
              </a:buBlip>
            </a:pPr>
            <a:r>
              <a:t>1718 г. - создание коллегий </a:t>
            </a:r>
          </a:p>
          <a:p>
            <a:pPr>
              <a:buBlip>
                <a:blip r:embed="rId3"/>
              </a:buBlip>
            </a:pPr>
            <a:r>
              <a:t>1721 г. - духовная коллегия</a:t>
            </a:r>
          </a:p>
        </p:txBody>
      </p:sp>
      <p:sp>
        <p:nvSpPr>
          <p:cNvPr id="214" name="Линия"/>
          <p:cNvSpPr/>
          <p:nvPr/>
        </p:nvSpPr>
        <p:spPr>
          <a:xfrm>
            <a:off x="3957865" y="6734900"/>
            <a:ext cx="1" cy="517113"/>
          </a:xfrm>
          <a:prstGeom prst="line">
            <a:avLst/>
          </a:prstGeom>
          <a:ln w="38100">
            <a:solidFill>
              <a:srgbClr val="3E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0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Изображение" descr="Изображение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523007" y="1370625"/>
            <a:ext cx="9969501" cy="5257801"/>
          </a:xfrm>
          <a:prstGeom prst="rect">
            <a:avLst/>
          </a:prstGeom>
        </p:spPr>
      </p:pic>
      <p:sp>
        <p:nvSpPr>
          <p:cNvPr id="217" name="Здание 12 коллегий (1722-1742 гг.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8150">
              <a:defRPr sz="5400"/>
            </a:lvl1pPr>
          </a:lstStyle>
          <a:p>
            <a:pPr/>
            <a:r>
              <a:t>Здание 12 коллегий (1722-1742 гг.)</a:t>
            </a:r>
          </a:p>
        </p:txBody>
      </p:sp>
      <p:sp>
        <p:nvSpPr>
          <p:cNvPr id="218" name="Архитектор Доменико Трезини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Архитектор Доменико Трезини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Изображение" descr="Изображение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523007" y="1370625"/>
            <a:ext cx="9969501" cy="5257801"/>
          </a:xfrm>
          <a:prstGeom prst="rect">
            <a:avLst/>
          </a:prstGeom>
        </p:spPr>
      </p:pic>
      <p:sp>
        <p:nvSpPr>
          <p:cNvPr id="221" name="Здание сената и синода (1829–1834 гг.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1414">
              <a:defRPr sz="4824"/>
            </a:lvl1pPr>
          </a:lstStyle>
          <a:p>
            <a:pPr/>
            <a:r>
              <a:t>Здание сената и синода (1829–1834 гг.) </a:t>
            </a:r>
          </a:p>
        </p:txBody>
      </p:sp>
      <p:sp>
        <p:nvSpPr>
          <p:cNvPr id="222" name="Александр Штауберт / Карл Росси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Александр Штауберт / Карл Росси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Финансовая реформ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Финансовая реформа</a:t>
            </a:r>
          </a:p>
        </p:txBody>
      </p:sp>
      <p:sp>
        <p:nvSpPr>
          <p:cNvPr id="225" name="1718 г. Проведена подушная перепись населения. Единицей налогообложения стала «душа мужского пола»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60934" indent="-360934" defTabSz="572516">
              <a:spcBef>
                <a:spcPts val="2700"/>
              </a:spcBef>
              <a:buBlip>
                <a:blip r:embed="rId2"/>
              </a:buBlip>
              <a:defRPr sz="2940"/>
            </a:pPr>
            <a:r>
              <a:t>1718 г. Проведена подушная перепись населения. Единицей налогообложения стала «душа мужского пола»</a:t>
            </a:r>
          </a:p>
          <a:p>
            <a:pPr marL="360934" indent="-360934" defTabSz="572516">
              <a:spcBef>
                <a:spcPts val="2700"/>
              </a:spcBef>
              <a:buBlip>
                <a:blip r:embed="rId2"/>
              </a:buBlip>
              <a:defRPr sz="2940"/>
            </a:pPr>
            <a:r>
              <a:t>+доп. налоги (обрычные, ямские, стрелецкие, соляной и табачный акцизы и т.д.)</a:t>
            </a:r>
          </a:p>
          <a:p>
            <a:pPr marL="360934" indent="-360934" defTabSz="572516">
              <a:spcBef>
                <a:spcPts val="2700"/>
              </a:spcBef>
              <a:buBlip>
                <a:blip r:embed="rId2"/>
              </a:buBlip>
              <a:defRPr sz="2940"/>
            </a:pPr>
            <a:r>
              <a:t>Бородовой знак!</a:t>
            </a:r>
          </a:p>
        </p:txBody>
      </p:sp>
      <p:pic>
        <p:nvPicPr>
          <p:cNvPr id="226" name="Изображение" descr="Изображение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47233" y="2470665"/>
            <a:ext cx="3371335" cy="662837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Военная реформ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Военная реформа</a:t>
            </a:r>
          </a:p>
        </p:txBody>
      </p:sp>
      <p:sp>
        <p:nvSpPr>
          <p:cNvPr id="229" name="1705 г. Введение рекрутской повинности ( 20 дворов крестьян выставляли одного рекрута на пожизненную службу)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27786" indent="-327786" defTabSz="519937">
              <a:spcBef>
                <a:spcPts val="2400"/>
              </a:spcBef>
              <a:buBlip>
                <a:blip r:embed="rId2"/>
              </a:buBlip>
              <a:defRPr sz="2670"/>
            </a:pPr>
            <a:r>
              <a:t>1705 г. Введение рекрутской повинности ( 20 дворов крестьян выставляли одного рекрута на пожизненную службу) </a:t>
            </a:r>
          </a:p>
          <a:p>
            <a:pPr marL="327786" indent="-327786" defTabSz="519937">
              <a:spcBef>
                <a:spcPts val="2400"/>
              </a:spcBef>
              <a:buBlip>
                <a:blip r:embed="rId2"/>
              </a:buBlip>
              <a:defRPr sz="2670"/>
            </a:pPr>
            <a:r>
              <a:t>Создание регулярной армии с единым принципом комплектования и обучения</a:t>
            </a:r>
          </a:p>
          <a:p>
            <a:pPr marL="327786" indent="-327786" defTabSz="519937">
              <a:spcBef>
                <a:spcPts val="2400"/>
              </a:spcBef>
              <a:buBlip>
                <a:blip r:embed="rId2"/>
              </a:buBlip>
              <a:defRPr sz="2670"/>
            </a:pPr>
            <a:r>
              <a:t>Создание флота</a:t>
            </a:r>
          </a:p>
        </p:txBody>
      </p:sp>
      <p:pic>
        <p:nvPicPr>
          <p:cNvPr id="230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95296" y="2473820"/>
            <a:ext cx="3448668" cy="5423031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Школа математических и навигационных наук (школа Пушкарского приказа) — первое в России артиллерийское, инженерное и морское училище, и, основано в Москве 14 (25) января 1701 года по указу Петра Первого для подготовки артиллеристов, инженеров и моряков армии и флота."/>
          <p:cNvSpPr txBox="1"/>
          <p:nvPr/>
        </p:nvSpPr>
        <p:spPr>
          <a:xfrm>
            <a:off x="5460063" y="8083549"/>
            <a:ext cx="6931659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defRPr sz="1300">
                <a:solidFill>
                  <a:srgbClr val="05040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Школа математических и навигационных наук</a:t>
            </a:r>
            <a:r>
              <a:t> (</a:t>
            </a:r>
            <a:r>
              <a:rPr i="1"/>
              <a:t>школа </a:t>
            </a:r>
            <a:r>
              <a:rPr i="1">
                <a:hlinkClick r:id="rId4" invalidUrl="" action="" tgtFrame="" tooltip="" history="1" highlightClick="0" endSnd="0"/>
              </a:rPr>
              <a:t>Пушкарского приказа</a:t>
            </a:r>
            <a:r>
              <a:rPr baseline="31999"/>
              <a:t>)</a:t>
            </a:r>
            <a:r>
              <a:t> — первое в России артиллерийское, инженерное и морское училище, и, основано в </a:t>
            </a:r>
            <a:r>
              <a:rPr>
                <a:hlinkClick r:id="rId5" invalidUrl="" action="" tgtFrame="" tooltip="" history="1" highlightClick="0" endSnd="0"/>
              </a:rPr>
              <a:t>Москве</a:t>
            </a:r>
            <a:r>
              <a:t> 14 (</a:t>
            </a:r>
            <a:r>
              <a:rPr>
                <a:hlinkClick r:id="rId6" invalidUrl="" action="" tgtFrame="" tooltip="" history="1" highlightClick="0" endSnd="0"/>
              </a:rPr>
              <a:t>25</a:t>
            </a:r>
            <a:r>
              <a:t>) января </a:t>
            </a:r>
            <a:r>
              <a:rPr>
                <a:hlinkClick r:id="rId7" invalidUrl="" action="" tgtFrame="" tooltip="" history="1" highlightClick="0" endSnd="0"/>
              </a:rPr>
              <a:t>1701</a:t>
            </a:r>
            <a:r>
              <a:t> года</a:t>
            </a:r>
            <a:r>
              <a:rPr baseline="31999"/>
              <a:t> </a:t>
            </a:r>
            <a:r>
              <a:t>по указу </a:t>
            </a:r>
            <a:r>
              <a:rPr>
                <a:hlinkClick r:id="rId8" invalidUrl="" action="" tgtFrame="" tooltip="" history="1" highlightClick="0" endSnd="0"/>
              </a:rPr>
              <a:t>Петра Первого</a:t>
            </a:r>
            <a:r>
              <a:t> для подготовки </a:t>
            </a:r>
            <a:r>
              <a:rPr>
                <a:hlinkClick r:id="rId9" invalidUrl="" action="" tgtFrame="" tooltip="" history="1" highlightClick="0" endSnd="0"/>
              </a:rPr>
              <a:t>артиллеристов</a:t>
            </a:r>
            <a:r>
              <a:t>, </a:t>
            </a:r>
            <a:r>
              <a:rPr>
                <a:hlinkClick r:id="rId10" invalidUrl="" action="" tgtFrame="" tooltip="" history="1" highlightClick="0" endSnd="0"/>
              </a:rPr>
              <a:t>инженеров</a:t>
            </a:r>
            <a:r>
              <a:t> и </a:t>
            </a:r>
            <a:r>
              <a:rPr>
                <a:hlinkClick r:id="rId11" invalidUrl="" action="" tgtFrame="" tooltip="" history="1" highlightClick="0" endSnd="0"/>
              </a:rPr>
              <a:t>моряков</a:t>
            </a:r>
            <a:r>
              <a:t> </a:t>
            </a:r>
            <a:r>
              <a:rPr>
                <a:hlinkClick r:id="rId12" invalidUrl="" action="" tgtFrame="" tooltip="" history="1" highlightClick="0" endSnd="0"/>
              </a:rPr>
              <a:t>армии</a:t>
            </a:r>
            <a:r>
              <a:t> и </a:t>
            </a:r>
            <a:r>
              <a:rPr>
                <a:hlinkClick r:id="rId13" invalidUrl="" action="" tgtFrame="" tooltip="" history="1" highlightClick="0" endSnd="0"/>
              </a:rPr>
              <a:t>флота</a:t>
            </a:r>
            <a:r>
              <a:t>. </a:t>
            </a:r>
          </a:p>
        </p:txBody>
      </p:sp>
      <p:sp>
        <p:nvSpPr>
          <p:cNvPr id="232" name="Сухарева башня"/>
          <p:cNvSpPr txBox="1"/>
          <p:nvPr/>
        </p:nvSpPr>
        <p:spPr>
          <a:xfrm>
            <a:off x="7836941" y="2514600"/>
            <a:ext cx="1623518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1" sz="1400">
                <a:solidFill>
                  <a:srgbClr val="2222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Сухарева башня</a:t>
            </a:r>
            <a:r>
              <a:rPr b="0"/>
              <a:t>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Воинский устав 1716 год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1518">
              <a:defRPr sz="5688"/>
            </a:lvl1pPr>
          </a:lstStyle>
          <a:p>
            <a:pPr/>
            <a:r>
              <a:t>Воинский устав 1716 года</a:t>
            </a:r>
          </a:p>
        </p:txBody>
      </p:sp>
      <p:pic>
        <p:nvPicPr>
          <p:cNvPr id="235" name="Изображение" descr="Изображение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16526" y="760730"/>
            <a:ext cx="8171748" cy="580487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Изображение" descr="Изображение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345740" y="762118"/>
            <a:ext cx="4775201" cy="3098801"/>
          </a:xfrm>
          <a:prstGeom prst="rect">
            <a:avLst/>
          </a:prstGeom>
        </p:spPr>
      </p:pic>
      <p:pic>
        <p:nvPicPr>
          <p:cNvPr id="238" name="Изображение" descr="Изображение"/>
          <p:cNvPicPr>
            <a:picLocks noChangeAspect="0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7345740" y="3987918"/>
            <a:ext cx="4775201" cy="4978401"/>
          </a:xfrm>
          <a:prstGeom prst="rect">
            <a:avLst/>
          </a:prstGeom>
        </p:spPr>
      </p:pic>
      <p:pic>
        <p:nvPicPr>
          <p:cNvPr id="239" name="Изображение" descr="Изображение"/>
          <p:cNvPicPr>
            <a:picLocks noChangeAspect="0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01700" y="774700"/>
            <a:ext cx="6311900" cy="8204200"/>
          </a:xfrm>
          <a:prstGeom prst="rect">
            <a:avLst/>
          </a:prstGeom>
        </p:spPr>
      </p:pic>
      <p:sp>
        <p:nvSpPr>
          <p:cNvPr id="240" name="Адмиралтейство на гравюре 1716 года"/>
          <p:cNvSpPr txBox="1"/>
          <p:nvPr/>
        </p:nvSpPr>
        <p:spPr>
          <a:xfrm>
            <a:off x="7450286" y="527049"/>
            <a:ext cx="456611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000">
                <a:solidFill>
                  <a:srgbClr val="22222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Адмиралтейство на гравюре 1716 года</a:t>
            </a:r>
          </a:p>
        </p:txBody>
      </p:sp>
      <p:graphicFrame>
        <p:nvGraphicFramePr>
          <p:cNvPr id="241" name="Таблица"/>
          <p:cNvGraphicFramePr/>
          <p:nvPr/>
        </p:nvGraphicFramePr>
        <p:xfrm>
          <a:off x="1122740" y="1041518"/>
          <a:ext cx="2818825" cy="89131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391462"/>
                <a:gridCol w="1414661"/>
              </a:tblGrid>
              <a:tr h="878612"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32">
                          <a:solidFill>
                            <a:srgbClr val="0B030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Автор проекта</a:t>
                      </a:r>
                    </a:p>
                  </a:txBody>
                  <a:tcPr marL="78105" marR="78105" marT="12700" marB="12700" anchor="t" anchorCtr="0" horzOverflow="overflow">
                    <a:solidFill>
                      <a:srgbClr val="A3EEA3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332">
                          <a:solidFill>
                            <a:srgbClr val="0B030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>
                          <a:hlinkClick r:id="rId5" invalidUrl="" action="" tgtFrame="" tooltip="" history="1" highlightClick="0" endSnd="0"/>
                        </a:rPr>
                        <a:t>Иван Коробов</a:t>
                      </a:r>
                      <a:r>
                        <a:t>(1738), </a:t>
                      </a:r>
                      <a:r>
                        <a:rPr>
                          <a:hlinkClick r:id="rId6" invalidUrl="" action="" tgtFrame="" tooltip="" history="1" highlightClick="0" endSnd="0"/>
                        </a:rPr>
                        <a:t>Андреян Захаров</a:t>
                      </a:r>
                      <a:r>
                        <a:t>(1823)</a:t>
                      </a:r>
                    </a:p>
                  </a:txBody>
                  <a:tcPr marL="78105" marR="78105" marT="12700" marB="12700" anchor="t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Изображение" descr="Изображение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5893142" y="2203135"/>
            <a:ext cx="6164913" cy="6871330"/>
          </a:xfrm>
          <a:prstGeom prst="rect">
            <a:avLst/>
          </a:prstGeom>
        </p:spPr>
      </p:pic>
      <p:sp>
        <p:nvSpPr>
          <p:cNvPr id="244" name="Указ о престолонаследии 1722 год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2308">
              <a:defRPr sz="5328"/>
            </a:lvl1pPr>
          </a:lstStyle>
          <a:p>
            <a:pPr/>
            <a:r>
              <a:t>Указ о престолонаследии 1722 года</a:t>
            </a:r>
          </a:p>
        </p:txBody>
      </p:sp>
      <p:pic>
        <p:nvPicPr>
          <p:cNvPr id="245" name="Изображение" descr="Изображение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5613" y="2787650"/>
            <a:ext cx="3785598" cy="5702300"/>
          </a:xfrm>
          <a:prstGeom prst="rect">
            <a:avLst/>
          </a:prstGeom>
        </p:spPr>
      </p:pic>
      <p:sp>
        <p:nvSpPr>
          <p:cNvPr id="246" name="Николай Ге.…"/>
          <p:cNvSpPr txBox="1"/>
          <p:nvPr/>
        </p:nvSpPr>
        <p:spPr>
          <a:xfrm>
            <a:off x="1455531" y="8398128"/>
            <a:ext cx="4143441" cy="1682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400">
                <a:solidFill>
                  <a:srgbClr val="0D030A"/>
                </a:solidFill>
              </a:defRPr>
            </a:pPr>
            <a:r>
              <a:t>Николай Ге. </a:t>
            </a:r>
          </a:p>
          <a:p>
            <a:pPr>
              <a:defRPr sz="1400">
                <a:solidFill>
                  <a:srgbClr val="0D030A"/>
                </a:solidFill>
              </a:defRPr>
            </a:pPr>
            <a:r>
              <a:t>Пётр I допрашивает царевича Алексея Петровича в Петергофе. 1871</a:t>
            </a:r>
          </a:p>
          <a:p>
            <a:pPr/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Изображение" descr="Изображение"/>
          <p:cNvPicPr>
            <a:picLocks noChangeAspect="0"/>
          </p:cNvPicPr>
          <p:nvPr>
            <p:ph type="pic" idx="15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901700" y="774700"/>
            <a:ext cx="6311900" cy="8204200"/>
          </a:xfrm>
          <a:prstGeom prst="rect">
            <a:avLst/>
          </a:prstGeom>
        </p:spPr>
      </p:pic>
      <p:graphicFrame>
        <p:nvGraphicFramePr>
          <p:cNvPr id="125" name="Таблица"/>
          <p:cNvGraphicFramePr/>
          <p:nvPr/>
        </p:nvGraphicFramePr>
        <p:xfrm>
          <a:off x="965200" y="8489950"/>
          <a:ext cx="3756782" cy="82381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3744081"/>
              </a:tblGrid>
              <a:tr h="405556">
                <a:tc>
                  <a:txBody>
                    <a:bodyPr/>
                    <a:lstStyle/>
                    <a:p>
                      <a:pPr algn="l" defTabSz="457200">
                        <a:defRPr b="1" sz="1232">
                          <a:solidFill>
                            <a:srgbClr val="091207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>
                          <a:hlinkClick r:id="rId3" invalidUrl="" action="" tgtFrame="" tooltip="" history="1" highlightClick="0" endSnd="0"/>
                        </a:rPr>
                        <a:t>Зураб Церетели</a:t>
                      </a:r>
                    </a:p>
                  </a:txBody>
                  <a:tcPr marL="12700" marR="12700" marT="12700" marB="12700" anchor="t" anchorCtr="0" horzOverflow="overflow"/>
                </a:tc>
              </a:tr>
              <a:tr h="405556">
                <a:tc>
                  <a:txBody>
                    <a:bodyPr/>
                    <a:lstStyle/>
                    <a:p>
                      <a:pPr algn="l" defTabSz="457200">
                        <a:defRPr b="1" sz="1232">
                          <a:solidFill>
                            <a:srgbClr val="091207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В ознаменование 300-летия российского флота</a:t>
                      </a:r>
                      <a:r>
                        <a:rPr b="0"/>
                        <a:t>. 1997</a:t>
                      </a:r>
                    </a:p>
                  </a:txBody>
                  <a:tcPr marL="12700" marR="12700" marT="12700" marB="12700" anchor="t" anchorCtr="0" horzOverflow="overflow"/>
                </a:tc>
              </a:tr>
            </a:tbl>
          </a:graphicData>
        </a:graphic>
      </p:graphicFrame>
      <p:pic>
        <p:nvPicPr>
          <p:cNvPr id="126" name="Изображение" descr="Изображение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34049" y="994481"/>
            <a:ext cx="5063263" cy="7504751"/>
          </a:xfrm>
          <a:prstGeom prst="rect">
            <a:avLst/>
          </a:prstGeom>
        </p:spPr>
      </p:pic>
      <p:sp>
        <p:nvSpPr>
          <p:cNvPr id="127" name="Памятник Петру I"/>
          <p:cNvSpPr txBox="1"/>
          <p:nvPr/>
        </p:nvSpPr>
        <p:spPr>
          <a:xfrm>
            <a:off x="7407958" y="8413750"/>
            <a:ext cx="146548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32">
                <a:solidFill>
                  <a:srgbClr val="22222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Памятник Петру I </a:t>
            </a:r>
          </a:p>
        </p:txBody>
      </p:sp>
      <p:sp>
        <p:nvSpPr>
          <p:cNvPr id="128" name="Шемякин М. М."/>
          <p:cNvSpPr txBox="1"/>
          <p:nvPr/>
        </p:nvSpPr>
        <p:spPr>
          <a:xfrm>
            <a:off x="7406843" y="8147050"/>
            <a:ext cx="123911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32">
                <a:solidFill>
                  <a:srgbClr val="05060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Шемякин М. М.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Изображение" descr="Изображение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989815" y="1446825"/>
            <a:ext cx="11025170" cy="5808763"/>
          </a:xfrm>
          <a:prstGeom prst="rect">
            <a:avLst/>
          </a:prstGeom>
        </p:spPr>
      </p:pic>
      <p:sp>
        <p:nvSpPr>
          <p:cNvPr id="131" name="Скульптор Этьен Фальконе . Памятник Петру 1"/>
          <p:cNvSpPr txBox="1"/>
          <p:nvPr>
            <p:ph type="body" sz="quarter" idx="1"/>
          </p:nvPr>
        </p:nvSpPr>
        <p:spPr>
          <a:xfrm>
            <a:off x="1358900" y="7137400"/>
            <a:ext cx="10464800" cy="1460500"/>
          </a:xfrm>
          <a:prstGeom prst="rect">
            <a:avLst/>
          </a:prstGeom>
        </p:spPr>
        <p:txBody>
          <a:bodyPr/>
          <a:lstStyle/>
          <a:p>
            <a:pPr/>
            <a:r>
              <a:t>Скульптор Этьен Фальконе . Памятник Петру 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Изображение" descr="Изображение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188200" y="2197100"/>
            <a:ext cx="5118100" cy="5702300"/>
          </a:xfrm>
          <a:prstGeom prst="rect">
            <a:avLst/>
          </a:prstGeom>
        </p:spPr>
      </p:pic>
      <p:sp>
        <p:nvSpPr>
          <p:cNvPr id="134" name="Детство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Детство</a:t>
            </a:r>
          </a:p>
        </p:txBody>
      </p:sp>
      <p:pic>
        <p:nvPicPr>
          <p:cNvPr id="135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1050" y="2774950"/>
            <a:ext cx="6350000" cy="4546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Военные игры потешных войск Петра I под селом Кожухово…"/>
          <p:cNvSpPr txBox="1"/>
          <p:nvPr/>
        </p:nvSpPr>
        <p:spPr>
          <a:xfrm>
            <a:off x="945337" y="7810499"/>
            <a:ext cx="5653126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500">
                <a:solidFill>
                  <a:srgbClr val="07040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Военные игры потешных войск Петра I под селом Кожухово </a:t>
            </a:r>
          </a:p>
          <a:p>
            <a:pPr algn="l" defTabSz="457200">
              <a:defRPr sz="1500">
                <a:solidFill>
                  <a:srgbClr val="07040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Кившенко Александр Данилович </a:t>
            </a:r>
          </a:p>
          <a:p>
            <a:pPr algn="l" defTabSz="457200">
              <a:defRPr sz="1500">
                <a:solidFill>
                  <a:srgbClr val="07040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1880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400" y="98425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Линия"/>
          <p:cNvSpPr/>
          <p:nvPr/>
        </p:nvSpPr>
        <p:spPr>
          <a:xfrm flipH="1">
            <a:off x="3980407" y="1163439"/>
            <a:ext cx="4158160" cy="1580853"/>
          </a:xfrm>
          <a:prstGeom prst="line">
            <a:avLst/>
          </a:prstGeom>
          <a:ln w="38100">
            <a:solidFill>
              <a:srgbClr val="3E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000"/>
            </a:pPr>
          </a:p>
        </p:txBody>
      </p:sp>
      <p:sp>
        <p:nvSpPr>
          <p:cNvPr id="140" name="Линия"/>
          <p:cNvSpPr/>
          <p:nvPr/>
        </p:nvSpPr>
        <p:spPr>
          <a:xfrm flipV="1">
            <a:off x="5874135" y="6935043"/>
            <a:ext cx="3169742" cy="1491407"/>
          </a:xfrm>
          <a:prstGeom prst="line">
            <a:avLst/>
          </a:prstGeom>
          <a:ln w="38100">
            <a:solidFill>
              <a:srgbClr val="3E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0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Изображение" descr="Изображение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80200" y="2806700"/>
            <a:ext cx="5118100" cy="5702300"/>
          </a:xfrm>
          <a:prstGeom prst="rect">
            <a:avLst/>
          </a:prstGeom>
        </p:spPr>
      </p:pic>
      <p:sp>
        <p:nvSpPr>
          <p:cNvPr id="143" name="Семья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Семья</a:t>
            </a:r>
          </a:p>
        </p:txBody>
      </p:sp>
      <p:sp>
        <p:nvSpPr>
          <p:cNvPr id="144" name="Евдокия Фёдоровна Лопухина"/>
          <p:cNvSpPr txBox="1"/>
          <p:nvPr/>
        </p:nvSpPr>
        <p:spPr>
          <a:xfrm>
            <a:off x="6761702" y="8432800"/>
            <a:ext cx="284580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1" sz="1400">
                <a:solidFill>
                  <a:srgbClr val="2222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Евдокия Фёдоровна</a:t>
            </a:r>
            <a:r>
              <a:rPr b="0"/>
              <a:t> </a:t>
            </a:r>
            <a:r>
              <a:t>Лопухина</a:t>
            </a:r>
          </a:p>
        </p:txBody>
      </p:sp>
      <p:pic>
        <p:nvPicPr>
          <p:cNvPr id="145" name="Изображение" descr="Изображение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7165" y="2601733"/>
            <a:ext cx="4708557" cy="6086834"/>
          </a:xfrm>
          <a:prstGeom prst="rect">
            <a:avLst/>
          </a:prstGeom>
        </p:spPr>
      </p:pic>
      <p:sp>
        <p:nvSpPr>
          <p:cNvPr id="146" name="Екатерина I"/>
          <p:cNvSpPr txBox="1"/>
          <p:nvPr/>
        </p:nvSpPr>
        <p:spPr>
          <a:xfrm>
            <a:off x="1268405" y="8610600"/>
            <a:ext cx="1201069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1" sz="1400">
                <a:solidFill>
                  <a:srgbClr val="2222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Екатерина I</a:t>
            </a:r>
            <a:r>
              <a:rPr b="0"/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Изображение" descr="Изображение"/>
          <p:cNvPicPr>
            <a:picLocks noChangeAspect="0"/>
          </p:cNvPicPr>
          <p:nvPr>
            <p:ph type="pic" idx="14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345740" y="4752642"/>
            <a:ext cx="4042423" cy="4213677"/>
          </a:xfrm>
          <a:prstGeom prst="rect">
            <a:avLst/>
          </a:prstGeom>
        </p:spPr>
      </p:pic>
      <p:pic>
        <p:nvPicPr>
          <p:cNvPr id="149" name="Изображение" descr="Изображение"/>
          <p:cNvPicPr>
            <a:picLocks noChangeAspect="0"/>
          </p:cNvPicPr>
          <p:nvPr>
            <p:ph type="pic" idx="15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901700" y="774700"/>
            <a:ext cx="6311900" cy="8204200"/>
          </a:xfrm>
          <a:prstGeom prst="rect">
            <a:avLst/>
          </a:prstGeom>
        </p:spPr>
      </p:pic>
      <p:pic>
        <p:nvPicPr>
          <p:cNvPr id="150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37177" y="336870"/>
            <a:ext cx="3802784" cy="452056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400" y="1181100"/>
            <a:ext cx="10160000" cy="585470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53" name="Таблица"/>
          <p:cNvGraphicFramePr/>
          <p:nvPr/>
        </p:nvGraphicFramePr>
        <p:xfrm>
          <a:off x="1416050" y="7264400"/>
          <a:ext cx="2764533" cy="64541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751832"/>
              </a:tblGrid>
              <a:tr h="316359">
                <a:tc>
                  <a:txBody>
                    <a:bodyPr/>
                    <a:lstStyle/>
                    <a:p>
                      <a:pPr defTabSz="457200">
                        <a:defRPr sz="1832">
                          <a:solidFill>
                            <a:srgbClr val="08050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>
                          <a:hlinkClick r:id="rId3" invalidUrl="" action="" tgtFrame="" tooltip="" history="1" highlightClick="0" endSnd="0"/>
                        </a:rPr>
                        <a:t>В. И. Суриков</a:t>
                      </a:r>
                    </a:p>
                  </a:txBody>
                  <a:tcPr marL="12700" marR="12700" marT="12700" marB="12700" anchor="t" anchorCtr="0" horzOverflow="overflow"/>
                </a:tc>
              </a:tr>
              <a:tr h="316359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32">
                          <a:solidFill>
                            <a:srgbClr val="08050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Утро стрелецкой казни. 1881</a:t>
                      </a:r>
                    </a:p>
                  </a:txBody>
                  <a:tcPr marL="12700" marR="12700" marT="12700" marB="12700" anchor="t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Parchment">
  <a:themeElements>
    <a:clrScheme name="Parchment">
      <a:dk1>
        <a:srgbClr val="3E231A"/>
      </a:dk1>
      <a:lt1>
        <a:srgbClr val="24383E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Noteworthy Light"/>
        <a:ea typeface="Noteworthy Light"/>
        <a:cs typeface="Noteworthy Light"/>
      </a:majorFont>
      <a:minorFont>
        <a:latin typeface="Noteworthy Light"/>
        <a:ea typeface="Noteworthy Light"/>
        <a:cs typeface="Noteworthy Light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762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Noteworthy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Noteworthy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archment">
  <a:themeElements>
    <a:clrScheme name="Parchment">
      <a:dk1>
        <a:srgbClr val="000000"/>
      </a:dk1>
      <a:lt1>
        <a:srgbClr val="FFFFFF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Noteworthy Light"/>
        <a:ea typeface="Noteworthy Light"/>
        <a:cs typeface="Noteworthy Light"/>
      </a:majorFont>
      <a:minorFont>
        <a:latin typeface="Noteworthy Light"/>
        <a:ea typeface="Noteworthy Light"/>
        <a:cs typeface="Noteworthy Light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762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Noteworthy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Noteworthy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