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19600"/>
            <a:ext cx="2592179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09600" y="13716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Where is the butterfly</a:t>
            </a: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4953000"/>
            <a:ext cx="2176463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90800" y="5105399"/>
            <a:ext cx="464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Муниципальное образовательное учреждение «</a:t>
            </a:r>
            <a:r>
              <a:rPr lang="ru-RU" b="1" dirty="0" err="1" smtClean="0">
                <a:solidFill>
                  <a:srgbClr val="002060"/>
                </a:solidFill>
              </a:rPr>
              <a:t>Разметелевская</a:t>
            </a:r>
            <a:r>
              <a:rPr lang="ru-RU" b="1" dirty="0" smtClean="0">
                <a:solidFill>
                  <a:srgbClr val="002060"/>
                </a:solidFill>
              </a:rPr>
              <a:t> СОШ»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учитель английского языка Ахмедова Н.Х.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5945" y="4724400"/>
            <a:ext cx="221805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PREPOSITIONS OF PLACE</a:t>
            </a:r>
            <a:endParaRPr lang="ru-RU" dirty="0">
              <a:solidFill>
                <a:srgbClr val="0070C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2884350" cy="237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918657" y="52200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овая стрелка 13"/>
          <p:cNvSpPr/>
          <p:nvPr/>
        </p:nvSpPr>
        <p:spPr>
          <a:xfrm>
            <a:off x="6517635" y="122711"/>
            <a:ext cx="1716444" cy="1712995"/>
          </a:xfrm>
          <a:prstGeom prst="circularArrow">
            <a:avLst>
              <a:gd name="adj1" fmla="val 0"/>
              <a:gd name="adj2" fmla="val 1653383"/>
              <a:gd name="adj3" fmla="val 2121518"/>
              <a:gd name="adj4" fmla="val 5241747"/>
              <a:gd name="adj5" fmla="val 4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086600" y="16002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95600" y="54864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Click the butterfly!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AROUND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8131E-6 C 0.11476 4.18131E-6 0.20833 0.11702 0.20833 0.26087 C 0.20833 0.40448 0.11476 0.52173 0 0.52173 C -0.11493 0.52173 -0.20833 0.40448 -0.20833 0.26087 C -0.20833 0.11702 -0.11493 4.18131E-6 0 4.18131E-6 Z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781800" y="457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016300" y="1378527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8161517" y="6096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7535149" y="761770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08499" y="5486400"/>
            <a:ext cx="3327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Click the butterfly!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0.375 -1.4814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629400" y="304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0859" y="1447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8106172" y="4572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трелка влево 7"/>
          <p:cNvSpPr/>
          <p:nvPr/>
        </p:nvSpPr>
        <p:spPr>
          <a:xfrm flipH="1">
            <a:off x="7424935" y="602108"/>
            <a:ext cx="685800" cy="318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08499" y="5486400"/>
            <a:ext cx="3327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Click the butterfly!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0417 -0.005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5240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066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1219200" y="5312569"/>
            <a:ext cx="5486400" cy="804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             IN THE MIDDLE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2800" y="609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331968" y="762461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592179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76400"/>
            <a:ext cx="3167063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24000" y="533401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Where is the BUTTERFLY?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7230" y="20574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2954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772400" y="91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924800" y="304800"/>
            <a:ext cx="576064" cy="59561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-1524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696200" y="1066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48600" y="2286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4294967295"/>
          </p:nvPr>
        </p:nvSpPr>
        <p:spPr>
          <a:xfrm>
            <a:off x="0" y="5367338"/>
            <a:ext cx="5486400" cy="804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                  ABOVE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192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419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696200" y="53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48600" y="16764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BELOW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7526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" y="1752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696200" y="53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58000" y="6858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LEFT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7526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1223" y="170564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315200" y="53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2000" y="6858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RIGHT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19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8382000" y="5334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7526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772400" y="381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57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http://foto-cvetov.com/1/romashka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12445"/>
            <a:ext cx="2438400" cy="234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http://foto-cvetov.com/1/romashka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752600"/>
            <a:ext cx="3417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772400" y="381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6" descr="http://file.mobilmusic.ru/44/fa/f5/11603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0480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8153400" y="990600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FRONT OF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123</TotalTime>
  <Words>61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Тема13</vt:lpstr>
      <vt:lpstr>PREPOSITIONS OF PLACE</vt:lpstr>
      <vt:lpstr>Презентация PowerPoint</vt:lpstr>
      <vt:lpstr>ON</vt:lpstr>
      <vt:lpstr>Презентация PowerPoint</vt:lpstr>
      <vt:lpstr>BELOW</vt:lpstr>
      <vt:lpstr>ON THE LEFT</vt:lpstr>
      <vt:lpstr>ON THE RIGHT</vt:lpstr>
      <vt:lpstr>BEHIND</vt:lpstr>
      <vt:lpstr>IN FRONT OF</vt:lpstr>
      <vt:lpstr>AROUND</vt:lpstr>
      <vt:lpstr>INTO</vt:lpstr>
      <vt:lpstr>OUT OF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Windows User</cp:lastModifiedBy>
  <cp:revision>34</cp:revision>
  <dcterms:created xsi:type="dcterms:W3CDTF">2016-01-04T12:47:44Z</dcterms:created>
  <dcterms:modified xsi:type="dcterms:W3CDTF">2019-01-17T13:09:35Z</dcterms:modified>
</cp:coreProperties>
</file>