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7"/>
  </p:notesMasterIdLst>
  <p:sldIdLst>
    <p:sldId id="256" r:id="rId3"/>
    <p:sldId id="259" r:id="rId4"/>
    <p:sldId id="288" r:id="rId5"/>
    <p:sldId id="258" r:id="rId6"/>
    <p:sldId id="260" r:id="rId7"/>
    <p:sldId id="261" r:id="rId8"/>
    <p:sldId id="262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63" r:id="rId19"/>
    <p:sldId id="289" r:id="rId20"/>
    <p:sldId id="290" r:id="rId21"/>
    <p:sldId id="291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3" r:id="rId31"/>
    <p:sldId id="274" r:id="rId32"/>
    <p:sldId id="275" r:id="rId33"/>
    <p:sldId id="276" r:id="rId34"/>
    <p:sldId id="277" r:id="rId35"/>
    <p:sldId id="27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0D526-0E57-4B22-8758-4F66D89711BA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4D073-2D1A-47F6-8586-2CA17D970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07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2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2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2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2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2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2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2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22.03.2016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748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22.03.2016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1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FFF39D"/>
                </a:solidFill>
              </a:rPr>
              <a:pPr/>
              <a:t>22.03.2016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280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22.03.2016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51367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22.03.2016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9714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22.03.2016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06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22.03.2016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81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22.03.2016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55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22.03.2016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55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22.03.2016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62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22.03.2016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75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F9B8CD-342D-4579-98EC-A8FD6B7370E1}" type="datetimeFigureOut">
              <a:rPr lang="en-US" smtClean="0">
                <a:solidFill>
                  <a:srgbClr val="575F6D"/>
                </a:solidFill>
              </a:rPr>
              <a:pPr/>
              <a:t>3/22/2016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30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package" Target="../embeddings/_________Microsoft_Office_Word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package" Target="../embeddings/_________Microsoft_Office_Word3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package" Target="../embeddings/_________Microsoft_Office_Word4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package" Target="../embeddings/_________Microsoft_Office_Word5.docx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package" Target="../embeddings/_________Microsoft_Office_Word6.docx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package" Target="../embeddings/_________Microsoft_Office_Word7.docx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package" Target="../embeddings/_________Microsoft_Office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4509120"/>
            <a:ext cx="7117180" cy="1944215"/>
          </a:xfrm>
        </p:spPr>
        <p:txBody>
          <a:bodyPr/>
          <a:lstStyle/>
          <a:p>
            <a:pPr algn="ctr"/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7212" y="4308764"/>
            <a:ext cx="717215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cap="none" spc="5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 </a:t>
            </a:r>
            <a:r>
              <a:rPr lang="ru-RU" sz="4800" b="1" i="1" cap="none" spc="50" dirty="0" smtClean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i="1" cap="none" spc="50" dirty="0" smtClean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i="1" cap="none" spc="50" dirty="0" smtClean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800" b="1" i="1" cap="none" spc="5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Азбука </a:t>
            </a:r>
            <a:r>
              <a:rPr lang="ru-RU" sz="4800" b="1" i="1" cap="none" spc="50" dirty="0" smtClean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здорового</a:t>
            </a:r>
          </a:p>
          <a:p>
            <a:pPr algn="ctr"/>
            <a:r>
              <a:rPr lang="ru-RU" sz="4800" b="1" i="1" cap="none" spc="50" dirty="0" smtClean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cap="none" spc="5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питания</a:t>
            </a:r>
            <a:r>
              <a:rPr lang="ru-RU" sz="4800" b="1" i="1" cap="none" spc="50" dirty="0" smtClean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800" b="1" cap="none" spc="50" dirty="0">
              <a:ln w="3810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Надежда\Desktop\TQQriLuzT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4608"/>
            <a:ext cx="5688632" cy="41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75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5329920"/>
              </p:ext>
            </p:extLst>
          </p:nvPr>
        </p:nvGraphicFramePr>
        <p:xfrm>
          <a:off x="670818" y="355088"/>
          <a:ext cx="7226300" cy="6280150"/>
        </p:xfrm>
        <a:graphic>
          <a:graphicData uri="http://schemas.openxmlformats.org/presentationml/2006/ole">
            <p:oleObj spid="_x0000_s3074" name="Документ" r:id="rId4" imgW="7226913" imgH="6279850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199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6347" y="160438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7764" y="1588150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1588150"/>
            <a:ext cx="3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ж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7954" y="1588150"/>
            <a:ext cx="25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158815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2423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16266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67" y="1386703"/>
            <a:ext cx="1080000" cy="796162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2231568"/>
              </p:ext>
            </p:extLst>
          </p:nvPr>
        </p:nvGraphicFramePr>
        <p:xfrm>
          <a:off x="5226347" y="2636912"/>
          <a:ext cx="3335823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823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2.Я в стаканчике, рожке,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Вкусное и нежное.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Сделано на молоке,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Чаще - белоснежное.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 морозилках проживаю,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А на солнце сразу таю. 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4343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3496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4747154"/>
              </p:ext>
            </p:extLst>
          </p:nvPr>
        </p:nvGraphicFramePr>
        <p:xfrm>
          <a:off x="670818" y="355088"/>
          <a:ext cx="7226300" cy="6280150"/>
        </p:xfrm>
        <a:graphic>
          <a:graphicData uri="http://schemas.openxmlformats.org/presentationml/2006/ole">
            <p:oleObj spid="_x0000_s4098" name="Документ" r:id="rId4" imgW="7226913" imgH="6279850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199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6347" y="160438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7764" y="1588150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1588150"/>
            <a:ext cx="3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ж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7954" y="1588150"/>
            <a:ext cx="25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158815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2423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16266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3195" y="24928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35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8427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л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7884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75" y="18494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7129" y="2384705"/>
            <a:ext cx="1710000" cy="900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67" y="1386703"/>
            <a:ext cx="1080000" cy="796162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0448720"/>
              </p:ext>
            </p:extLst>
          </p:nvPr>
        </p:nvGraphicFramePr>
        <p:xfrm>
          <a:off x="5622391" y="3429000"/>
          <a:ext cx="316835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3.Бутербродов без него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Просто не бывает.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 каши разные его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Часто добавляют.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Мажется легко оно,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И, конечно, ясно,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Имя есть ему одно,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Это имя: … 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581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112827"/>
              </p:ext>
            </p:extLst>
          </p:nvPr>
        </p:nvGraphicFramePr>
        <p:xfrm>
          <a:off x="670818" y="355088"/>
          <a:ext cx="7226300" cy="6280150"/>
        </p:xfrm>
        <a:graphic>
          <a:graphicData uri="http://schemas.openxmlformats.org/presentationml/2006/ole">
            <p:oleObj spid="_x0000_s5122" name="Документ" r:id="rId4" imgW="7226913" imgH="6279850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199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6347" y="160438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7764" y="1588150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1588150"/>
            <a:ext cx="3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ж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7954" y="1588150"/>
            <a:ext cx="25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158815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2423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16266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3195" y="24928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35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8427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л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7884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49571" y="349516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74742" y="3498775"/>
            <a:ext cx="234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в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1950" y="350909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63888" y="353933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6964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52020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г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75" y="18494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7129" y="2384705"/>
            <a:ext cx="1710000" cy="900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87" y="3432495"/>
            <a:ext cx="1162260" cy="864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67" y="1386703"/>
            <a:ext cx="1080000" cy="796162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8083191"/>
              </p:ext>
            </p:extLst>
          </p:nvPr>
        </p:nvGraphicFramePr>
        <p:xfrm>
          <a:off x="5796136" y="3772403"/>
          <a:ext cx="296861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614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4.Он рыхлый, белоснежный,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На вкус бывает нежный,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 ним делают пирог,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Зовут его …</a:t>
                      </a:r>
                      <a:endParaRPr lang="ru-RU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002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1491415"/>
              </p:ext>
            </p:extLst>
          </p:nvPr>
        </p:nvGraphicFramePr>
        <p:xfrm>
          <a:off x="670818" y="355088"/>
          <a:ext cx="7226300" cy="6280150"/>
        </p:xfrm>
        <a:graphic>
          <a:graphicData uri="http://schemas.openxmlformats.org/presentationml/2006/ole">
            <p:oleObj spid="_x0000_s6146" name="Документ" r:id="rId4" imgW="7226913" imgH="6279850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199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6347" y="160438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7764" y="1588150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1588150"/>
            <a:ext cx="3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ж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7954" y="1588150"/>
            <a:ext cx="25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158815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2423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16266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3195" y="24928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35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8427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л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7884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49571" y="349516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74742" y="3498775"/>
            <a:ext cx="234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в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1950" y="350909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63888" y="353933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6964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52020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г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9923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86479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л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49571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и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47764" y="45184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в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6429" y="4518174"/>
            <a:ext cx="306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к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27884" y="4518412"/>
            <a:ext cx="36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и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75" y="18494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7129" y="2384705"/>
            <a:ext cx="1710000" cy="900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87" y="3432495"/>
            <a:ext cx="1162260" cy="864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85946" y="4349013"/>
            <a:ext cx="884000" cy="936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67" y="1386703"/>
            <a:ext cx="1080000" cy="796162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0181371"/>
              </p:ext>
            </p:extLst>
          </p:nvPr>
        </p:nvGraphicFramePr>
        <p:xfrm>
          <a:off x="5226347" y="3610286"/>
          <a:ext cx="333582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823"/>
              </a:tblGrid>
              <a:tr h="129465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5.Не надеясь на прививки,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Мы употребляем… 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303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2310944"/>
              </p:ext>
            </p:extLst>
          </p:nvPr>
        </p:nvGraphicFramePr>
        <p:xfrm>
          <a:off x="670818" y="355088"/>
          <a:ext cx="7226300" cy="6280150"/>
        </p:xfrm>
        <a:graphic>
          <a:graphicData uri="http://schemas.openxmlformats.org/presentationml/2006/ole">
            <p:oleObj spid="_x0000_s7170" name="Документ" r:id="rId4" imgW="7226913" imgH="6279850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199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6347" y="160438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7764" y="1588150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1588150"/>
            <a:ext cx="3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ж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7954" y="1588150"/>
            <a:ext cx="25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158815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2423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16266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3195" y="24928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35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8427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л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7884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49571" y="349516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74742" y="3498775"/>
            <a:ext cx="234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в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1950" y="350909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63888" y="353933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6964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52020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г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9923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86479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л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49571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и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47764" y="45184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в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6429" y="4518174"/>
            <a:ext cx="306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к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27884" y="4518412"/>
            <a:ext cx="36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и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74742" y="552074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й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3422" y="552074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3888" y="550697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г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85946" y="5520793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у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44008" y="5547657"/>
            <a:ext cx="262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62301" y="5520793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75" y="18494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7129" y="2384705"/>
            <a:ext cx="1710000" cy="900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87" y="3432495"/>
            <a:ext cx="1162260" cy="864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85946" y="4349013"/>
            <a:ext cx="884000" cy="936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67" y="1386703"/>
            <a:ext cx="1080000" cy="79616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218" y="5373216"/>
            <a:ext cx="945000" cy="1260000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9415199"/>
              </p:ext>
            </p:extLst>
          </p:nvPr>
        </p:nvGraphicFramePr>
        <p:xfrm>
          <a:off x="5928910" y="3432495"/>
          <a:ext cx="2675537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537"/>
              </a:tblGrid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6.В удивительном Продукте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Есть и молоко,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 фрукты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 нём бывают Понемногу.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Кто же он? Конечно, …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758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9291616"/>
              </p:ext>
            </p:extLst>
          </p:nvPr>
        </p:nvGraphicFramePr>
        <p:xfrm>
          <a:off x="654899" y="355088"/>
          <a:ext cx="7226300" cy="6280150"/>
        </p:xfrm>
        <a:graphic>
          <a:graphicData uri="http://schemas.openxmlformats.org/presentationml/2006/ole">
            <p:oleObj spid="_x0000_s8194" name="Документ" r:id="rId4" imgW="7226913" imgH="6279850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199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6347" y="160438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7764" y="1588150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1588150"/>
            <a:ext cx="3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ж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7954" y="1588150"/>
            <a:ext cx="25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158815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2423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16266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3195" y="24928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35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8427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л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7884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49571" y="349516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74742" y="3498775"/>
            <a:ext cx="234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в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1950" y="350909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63888" y="353933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6964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52020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г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9923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86479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л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49571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и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47764" y="45184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в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6429" y="4518174"/>
            <a:ext cx="306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к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27884" y="4518412"/>
            <a:ext cx="36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и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74742" y="552074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й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3422" y="552074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3888" y="550697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г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85946" y="5520793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у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44008" y="5547657"/>
            <a:ext cx="262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62301" y="5520793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75" y="18494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7129" y="2384705"/>
            <a:ext cx="1710000" cy="900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87" y="3432495"/>
            <a:ext cx="1162260" cy="864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85946" y="4349013"/>
            <a:ext cx="884000" cy="936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67" y="1386703"/>
            <a:ext cx="1080000" cy="79616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218" y="5373216"/>
            <a:ext cx="945000" cy="1260000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9906831"/>
              </p:ext>
            </p:extLst>
          </p:nvPr>
        </p:nvGraphicFramePr>
        <p:xfrm>
          <a:off x="6300192" y="952985"/>
          <a:ext cx="237626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439656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7.Из него так много разных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Вкусных делают вещей!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 всегда, с пелёнок, сразу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Всех их кормят малышей.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Нам даёт его корова,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И, конечно, ты легко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Угадаешь это слово: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973422" y="556975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43506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28267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0029" y="3537167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6964" y="4518173"/>
            <a:ext cx="306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34717" y="552074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13" y="0"/>
            <a:ext cx="6164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619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59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420888"/>
            <a:ext cx="8558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E8637"/>
                </a:solidFill>
              </a:rPr>
              <a:t>МОЛОДЦЫ!</a:t>
            </a:r>
            <a:endParaRPr lang="ru-RU" sz="9600" b="1" dirty="0">
              <a:solidFill>
                <a:srgbClr val="FE86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97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latin typeface="Century Gothic" panose="020B0502020202020204" pitchFamily="34" charset="0"/>
              </a:rPr>
              <a:t>Эксперименты с </a:t>
            </a:r>
            <a:r>
              <a:rPr lang="ru-RU" sz="3600" i="1" dirty="0" smtClean="0">
                <a:latin typeface="Century Gothic" panose="020B0502020202020204" pitchFamily="34" charset="0"/>
              </a:rPr>
              <a:t>Кока-колой</a:t>
            </a:r>
            <a:endParaRPr lang="ru-RU" sz="3600" i="1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911898" cy="37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Надежда\Desktop\col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930159" cy="29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75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Кока-кола и яйцо.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00174"/>
            <a:ext cx="7500990" cy="478634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u="sng" dirty="0" smtClean="0"/>
              <a:t>Цель: </a:t>
            </a:r>
            <a:r>
              <a:rPr lang="ru-RU" sz="2000" dirty="0" smtClean="0"/>
              <a:t>определить влияние кока-колы на зубную эмаль.</a:t>
            </a:r>
          </a:p>
          <a:p>
            <a:pPr>
              <a:buNone/>
            </a:pPr>
            <a:r>
              <a:rPr lang="ru-RU" sz="2000" dirty="0" smtClean="0"/>
              <a:t>1. Кладем в баночку яйцо.</a:t>
            </a:r>
          </a:p>
          <a:p>
            <a:pPr>
              <a:buNone/>
            </a:pPr>
            <a:r>
              <a:rPr lang="ru-RU" sz="2000" dirty="0" smtClean="0"/>
              <a:t>2. Наливаем кока-колу, закрываем.</a:t>
            </a:r>
          </a:p>
          <a:p>
            <a:pPr>
              <a:buNone/>
            </a:pPr>
            <a:r>
              <a:rPr lang="ru-RU" sz="2000" dirty="0" smtClean="0"/>
              <a:t>3. Оставляем на 6 часов.</a:t>
            </a:r>
          </a:p>
          <a:p>
            <a:pPr>
              <a:buNone/>
            </a:pPr>
            <a:r>
              <a:rPr lang="ru-RU" sz="2000" dirty="0" smtClean="0"/>
              <a:t>4. Вынимаем яйцо</a:t>
            </a:r>
          </a:p>
          <a:p>
            <a:pPr>
              <a:buNone/>
            </a:pPr>
            <a:r>
              <a:rPr lang="ru-RU" sz="2000" dirty="0" smtClean="0"/>
              <a:t>5. Вытираем салфеткой.</a:t>
            </a:r>
          </a:p>
          <a:p>
            <a:pPr>
              <a:buNone/>
            </a:pPr>
            <a:r>
              <a:rPr lang="ru-RU" sz="2000" dirty="0" smtClean="0"/>
              <a:t>Что мы видим? Яйцо стало коричневым.</a:t>
            </a:r>
          </a:p>
          <a:p>
            <a:pPr>
              <a:buNone/>
            </a:pPr>
            <a:r>
              <a:rPr lang="ru-RU" sz="2000" u="sng" dirty="0" smtClean="0"/>
              <a:t>Вывод: </a:t>
            </a:r>
            <a:r>
              <a:rPr lang="ru-RU" sz="2000" dirty="0" smtClean="0"/>
              <a:t>употребление кока-колы приводит к потемнению зубной эмали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Кока-кола и гвоздь.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00174"/>
            <a:ext cx="7500990" cy="47863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u="sng" dirty="0" smtClean="0"/>
              <a:t>Цель</a:t>
            </a:r>
            <a:r>
              <a:rPr lang="ru-RU" sz="2000" u="sng" dirty="0" smtClean="0"/>
              <a:t>: </a:t>
            </a:r>
            <a:r>
              <a:rPr lang="ru-RU" sz="2000" dirty="0" smtClean="0"/>
              <a:t>определить влияние кока-колы на стенки желудка.</a:t>
            </a:r>
          </a:p>
          <a:p>
            <a:pPr lvl="0">
              <a:buNone/>
            </a:pPr>
            <a:r>
              <a:rPr lang="ru-RU" sz="2000" dirty="0" smtClean="0"/>
              <a:t>1. Наливаем </a:t>
            </a:r>
            <a:r>
              <a:rPr lang="ru-RU" sz="2000" dirty="0" smtClean="0"/>
              <a:t>кока-колу в баночку.</a:t>
            </a:r>
          </a:p>
          <a:p>
            <a:pPr lvl="0">
              <a:buNone/>
            </a:pPr>
            <a:r>
              <a:rPr lang="ru-RU" sz="2000" dirty="0" smtClean="0"/>
              <a:t>2. Опускаем </a:t>
            </a:r>
            <a:r>
              <a:rPr lang="ru-RU" sz="2000" dirty="0" smtClean="0"/>
              <a:t>в банку ржавый гвоздь, закрываем.</a:t>
            </a:r>
          </a:p>
          <a:p>
            <a:pPr>
              <a:buNone/>
            </a:pPr>
            <a:r>
              <a:rPr lang="ru-RU" sz="2000" dirty="0" smtClean="0"/>
              <a:t>3. Оставляем на 6 часов.</a:t>
            </a:r>
          </a:p>
          <a:p>
            <a:pPr>
              <a:buNone/>
            </a:pPr>
            <a:r>
              <a:rPr lang="ru-RU" sz="2000" dirty="0" smtClean="0"/>
              <a:t>4. Вынимаем гвоздь.</a:t>
            </a:r>
          </a:p>
          <a:p>
            <a:pPr>
              <a:buNone/>
            </a:pPr>
            <a:r>
              <a:rPr lang="ru-RU" sz="2000" dirty="0" smtClean="0"/>
              <a:t>5. Вытираем салфеткой.</a:t>
            </a:r>
          </a:p>
          <a:p>
            <a:pPr>
              <a:buNone/>
            </a:pPr>
            <a:r>
              <a:rPr lang="ru-RU" sz="2000" dirty="0" smtClean="0"/>
              <a:t>6. Сравниваем.</a:t>
            </a:r>
          </a:p>
          <a:p>
            <a:pPr>
              <a:buNone/>
            </a:pPr>
            <a:r>
              <a:rPr lang="ru-RU" sz="2000" dirty="0" smtClean="0"/>
              <a:t>Что мы видим? Ржавчина с гвоздя удалилась.</a:t>
            </a:r>
          </a:p>
          <a:p>
            <a:pPr>
              <a:buNone/>
            </a:pPr>
            <a:r>
              <a:rPr lang="ru-RU" sz="2000" u="sng" dirty="0" smtClean="0"/>
              <a:t>Вывод: </a:t>
            </a:r>
            <a:r>
              <a:rPr lang="ru-RU" sz="2000" dirty="0" smtClean="0"/>
              <a:t>употребление кока-колы влияет на стенки желудка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 smtClean="0">
                <a:latin typeface="Century Gothic" panose="020B0502020202020204" pitchFamily="34" charset="0"/>
              </a:rPr>
              <a:t>Представление команд</a:t>
            </a:r>
            <a:endParaRPr lang="ru-RU" sz="4400" i="1" dirty="0">
              <a:latin typeface="Century Gothic" panose="020B0502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844824"/>
            <a:ext cx="3147824" cy="576262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ru-RU" sz="3200" i="1" dirty="0" err="1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Апельсинки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»</a:t>
            </a:r>
            <a:endParaRPr lang="ru-RU" sz="3200" i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ru-RU" sz="3600" i="1" dirty="0" err="1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Витаминки</a:t>
            </a:r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»</a:t>
            </a:r>
            <a:endParaRPr lang="ru-RU" sz="3600" i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Надежда\Desktop\U_nw2g2nc1Vm854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2055"/>
            <a:ext cx="3744416" cy="3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дежда\Desktop\витамины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487" y="2585917"/>
            <a:ext cx="4064113" cy="29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14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Кока-кола и молоко.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00174"/>
            <a:ext cx="7500990" cy="4786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/>
              <a:t>Цель</a:t>
            </a:r>
            <a:r>
              <a:rPr lang="ru-RU" sz="2000" u="sng" dirty="0" smtClean="0"/>
              <a:t>: </a:t>
            </a:r>
            <a:r>
              <a:rPr lang="ru-RU" sz="2000" dirty="0" smtClean="0"/>
              <a:t>определить взаимодействие кока-колы на другие продукты.</a:t>
            </a:r>
          </a:p>
          <a:p>
            <a:pPr lvl="0">
              <a:buNone/>
            </a:pPr>
            <a:r>
              <a:rPr lang="ru-RU" sz="2000" dirty="0" smtClean="0"/>
              <a:t>1. Наливаем </a:t>
            </a:r>
            <a:r>
              <a:rPr lang="ru-RU" sz="2000" dirty="0" smtClean="0"/>
              <a:t>кока-колу в баночку. </a:t>
            </a:r>
          </a:p>
          <a:p>
            <a:pPr lvl="0">
              <a:buNone/>
            </a:pPr>
            <a:r>
              <a:rPr lang="ru-RU" sz="2000" dirty="0" smtClean="0"/>
              <a:t>2. Добавляем </a:t>
            </a:r>
            <a:r>
              <a:rPr lang="ru-RU" sz="2000" dirty="0" smtClean="0"/>
              <a:t>молоко, закрываем.</a:t>
            </a:r>
          </a:p>
          <a:p>
            <a:pPr>
              <a:buNone/>
            </a:pPr>
            <a:r>
              <a:rPr lang="ru-RU" sz="2000" dirty="0" smtClean="0"/>
              <a:t>3. Оставляем на 6 часов.</a:t>
            </a:r>
          </a:p>
          <a:p>
            <a:pPr>
              <a:buNone/>
            </a:pPr>
            <a:r>
              <a:rPr lang="ru-RU" sz="2000" dirty="0" smtClean="0"/>
              <a:t>Что мы видим? На дне банки появился черный осадок.</a:t>
            </a:r>
          </a:p>
          <a:p>
            <a:pPr>
              <a:buNone/>
            </a:pPr>
            <a:r>
              <a:rPr lang="ru-RU" sz="2000" u="sng" dirty="0" smtClean="0"/>
              <a:t>Вывод: </a:t>
            </a:r>
            <a:r>
              <a:rPr lang="ru-RU" sz="2000" dirty="0" smtClean="0"/>
              <a:t>употребление кока-колы влияет на другие продукты, в результате чего появляется осадок.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latin typeface="Century Gothic" panose="020B0502020202020204" pitchFamily="34" charset="0"/>
              </a:rPr>
              <a:t>Полезные напитки</a:t>
            </a:r>
            <a:endParaRPr lang="ru-RU" sz="4000" i="1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 descr="C:\Users\Надежда\Desktop\image-20151124140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193" y="1806575"/>
            <a:ext cx="6093613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82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Полезные напитки</a:t>
            </a:r>
            <a:endParaRPr lang="ru-RU" dirty="0"/>
          </a:p>
        </p:txBody>
      </p:sp>
      <p:pic>
        <p:nvPicPr>
          <p:cNvPr id="9218" name="Picture 2" descr="C:\Users\Надежда\Desktop\1920x1080_sok-apelsin-granat-stakan-graf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829197"/>
            <a:ext cx="7124700" cy="40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95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Полезные напитки</a:t>
            </a:r>
            <a:endParaRPr lang="ru-RU" dirty="0"/>
          </a:p>
        </p:txBody>
      </p:sp>
      <p:pic>
        <p:nvPicPr>
          <p:cNvPr id="10242" name="Picture 2" descr="C:\Users\Надежда\Desktop\f503f4bc44db980e570be5f3953281b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081" y="1806575"/>
            <a:ext cx="6031837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79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Полезные напитки</a:t>
            </a:r>
            <a:endParaRPr lang="ru-RU" dirty="0"/>
          </a:p>
        </p:txBody>
      </p:sp>
      <p:pic>
        <p:nvPicPr>
          <p:cNvPr id="11266" name="Picture 2" descr="C:\Users\Надежда\Desktop\niceimage.ru-65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84776" cy="41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97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Полезные напитки</a:t>
            </a:r>
            <a:endParaRPr lang="ru-RU" dirty="0"/>
          </a:p>
        </p:txBody>
      </p:sp>
      <p:pic>
        <p:nvPicPr>
          <p:cNvPr id="12290" name="Picture 2" descr="C:\Users\Надежда\Desktop\shutterstock_940673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3018" y="1628801"/>
            <a:ext cx="535528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2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Полезные напитки</a:t>
            </a:r>
            <a:endParaRPr lang="ru-RU" dirty="0"/>
          </a:p>
        </p:txBody>
      </p:sp>
      <p:pic>
        <p:nvPicPr>
          <p:cNvPr id="13314" name="Picture 2" descr="C:\Users\Надежда\Desktop\vrednye-napitki-vid-iznutri_jpg_14368679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716" y="1806575"/>
            <a:ext cx="6094568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47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Полезные напитки</a:t>
            </a:r>
            <a:endParaRPr lang="ru-RU" dirty="0"/>
          </a:p>
        </p:txBody>
      </p:sp>
      <p:pic>
        <p:nvPicPr>
          <p:cNvPr id="14338" name="Picture 2" descr="C:\Users\Надежда\Desktop\mors-iz-smorodiny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402708" cy="440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60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  <a:ea typeface="Calibri"/>
              </a:rPr>
              <a:t>«Что за рыбка?»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pic>
        <p:nvPicPr>
          <p:cNvPr id="15362" name="Picture 2" descr="C:\Users\Надежда\Desktop\maischol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5393178" cy="390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5517232"/>
            <a:ext cx="3656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Камбала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2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  <a:ea typeface="Calibri"/>
              </a:rPr>
              <a:t>«Что за рыбка?»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0878" y="5517232"/>
            <a:ext cx="2379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Щука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Надежда\Desktop\p69_shau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96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13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325044"/>
          </a:xfrm>
        </p:spPr>
        <p:txBody>
          <a:bodyPr numCol="2"/>
          <a:lstStyle/>
          <a:p>
            <a:r>
              <a:rPr lang="ru-RU" sz="2800" b="1" i="1" dirty="0" smtClean="0"/>
              <a:t>Команда «</a:t>
            </a:r>
            <a:r>
              <a:rPr lang="ru-RU" sz="2800" dirty="0" err="1" smtClean="0"/>
              <a:t>Апельсинки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>Девиз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Золотые </a:t>
            </a:r>
            <a:r>
              <a:rPr lang="ru-RU" sz="2800" dirty="0" err="1" smtClean="0"/>
              <a:t>апельсинки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Это солнца </a:t>
            </a:r>
            <a:r>
              <a:rPr lang="ru-RU" sz="2800" dirty="0" err="1" smtClean="0"/>
              <a:t>витаминки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Это шутки это смех</a:t>
            </a:r>
            <a:br>
              <a:rPr lang="ru-RU" sz="2800" dirty="0" smtClean="0"/>
            </a:br>
            <a:r>
              <a:rPr lang="ru-RU" sz="2800" dirty="0" smtClean="0"/>
              <a:t>Это радость и </a:t>
            </a:r>
            <a:r>
              <a:rPr lang="ru-RU" sz="2800" dirty="0" smtClean="0"/>
              <a:t>успех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>Команда «</a:t>
            </a:r>
            <a:r>
              <a:rPr lang="ru-RU" sz="2800" dirty="0" err="1" smtClean="0"/>
              <a:t>Витаминки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>Девиз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Витамины всем нужны, в жизни очень мы важны</a:t>
            </a:r>
            <a:br>
              <a:rPr lang="ru-RU" sz="2800" dirty="0" smtClean="0"/>
            </a:br>
            <a:r>
              <a:rPr lang="ru-RU" sz="2800" dirty="0" smtClean="0"/>
              <a:t>Витамины побеждают, никогда не унывают.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  <a:ea typeface="Calibri"/>
              </a:rPr>
              <a:t>«Что за рыбка?»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2587" y="5517232"/>
            <a:ext cx="1835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Ё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рш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5" name="Picture 3" descr="C:\Users\Надежда\Desktop\E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83663" cy="344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42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  <a:ea typeface="Calibri"/>
              </a:rPr>
              <a:t>«Что за рыбка?»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1479" y="5517232"/>
            <a:ext cx="1737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Сом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58" name="Picture 2" descr="C:\Users\Надежда\Desktop\Walle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154" y="2276872"/>
            <a:ext cx="73104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13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  <a:ea typeface="Calibri"/>
              </a:rPr>
              <a:t>«Что за рыбка?»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3904" y="5517232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Карась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C:\Users\Надежда\Desktop\kara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32769"/>
            <a:ext cx="4971256" cy="37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337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  <a:ea typeface="Calibri"/>
              </a:rPr>
              <a:t>«Что за рыбка?»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1882" y="5517232"/>
            <a:ext cx="301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Сельдь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506" name="Picture 2" descr="C:\Users\Надежда\Desktop\seledka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250" y="1700808"/>
            <a:ext cx="61877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36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 smtClean="0">
                <a:latin typeface="Century Gothic" panose="020B0502020202020204" pitchFamily="34" charset="0"/>
              </a:rPr>
              <a:t>Спасибо за внимание!</a:t>
            </a:r>
            <a:endParaRPr lang="ru-RU" sz="4400" i="1" dirty="0">
              <a:latin typeface="Century Gothic" panose="020B0502020202020204" pitchFamily="34" charset="0"/>
            </a:endParaRPr>
          </a:p>
        </p:txBody>
      </p:sp>
      <p:pic>
        <p:nvPicPr>
          <p:cNvPr id="22530" name="Picture 2" descr="C:\Users\Надежда\Desktop\jjPYguvd41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909907"/>
            <a:ext cx="7124700" cy="38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93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i="1" dirty="0" smtClean="0">
                <a:latin typeface="Century Gothic" panose="020B0502020202020204" pitchFamily="34" charset="0"/>
              </a:rPr>
              <a:t>Горшочек, вари!</a:t>
            </a:r>
            <a:endParaRPr lang="ru-RU" sz="5400" i="1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Надежда\Desktop\original_shutterstock_555415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128792" cy="47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86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Надежда\Desktop\kuowpu12B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1801" y="4077072"/>
            <a:ext cx="3868642" cy="26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>
                <a:latin typeface="Century Gothic" panose="020B0502020202020204" pitchFamily="34" charset="0"/>
              </a:rPr>
              <a:t>«Узнай по запаху!!!»</a:t>
            </a:r>
          </a:p>
        </p:txBody>
      </p:sp>
      <p:pic>
        <p:nvPicPr>
          <p:cNvPr id="4098" name="Picture 2" descr="C:\Users\Надежда\Desktop\file_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дежда\Desktop\IvpALMyWD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14407"/>
            <a:ext cx="3275887" cy="327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70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>
                <a:latin typeface="Century Gothic" panose="020B0502020202020204" pitchFamily="34" charset="0"/>
              </a:rPr>
              <a:t>«Овощная разминка»</a:t>
            </a:r>
            <a:endParaRPr lang="ru-RU" sz="4800" i="1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C:\Users\Надежда\Desktop\1244-1200x1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16624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7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85124"/>
          </a:xfrm>
        </p:spPr>
        <p:txBody>
          <a:bodyPr/>
          <a:lstStyle/>
          <a:p>
            <a:pPr algn="ctr"/>
            <a:r>
              <a:rPr lang="ru-RU" sz="3600" i="1" dirty="0">
                <a:latin typeface="Century Gothic" panose="020B0502020202020204" pitchFamily="34" charset="0"/>
              </a:rPr>
              <a:t>Кроссворд </a:t>
            </a:r>
            <a:r>
              <a:rPr lang="ru-RU" sz="3600" i="1" dirty="0" smtClean="0">
                <a:latin typeface="Century Gothic" panose="020B0502020202020204" pitchFamily="34" charset="0"/>
              </a:rPr>
              <a:t/>
            </a:r>
            <a:br>
              <a:rPr lang="ru-RU" sz="3600" i="1" dirty="0" smtClean="0">
                <a:latin typeface="Century Gothic" panose="020B0502020202020204" pitchFamily="34" charset="0"/>
              </a:rPr>
            </a:br>
            <a:r>
              <a:rPr lang="ru-RU" sz="3600" i="1" dirty="0" smtClean="0">
                <a:latin typeface="Century Gothic" panose="020B0502020202020204" pitchFamily="34" charset="0"/>
              </a:rPr>
              <a:t>«</a:t>
            </a:r>
            <a:r>
              <a:rPr lang="ru-RU" sz="3600" i="1" dirty="0">
                <a:latin typeface="Century Gothic" panose="020B0502020202020204" pitchFamily="34" charset="0"/>
              </a:rPr>
              <a:t>Молоко и молочные продукты»</a:t>
            </a:r>
          </a:p>
        </p:txBody>
      </p:sp>
      <p:pic>
        <p:nvPicPr>
          <p:cNvPr id="6146" name="Picture 2" descr="C:\Users\Надежда\Desktop\4278803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445338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2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5314" y="4581128"/>
            <a:ext cx="777686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«МОЛОКО И МОЛОЧНЫЕ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ПРОДУКТЫ» 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373216"/>
            <a:ext cx="4518248" cy="1371600"/>
          </a:xfrm>
        </p:spPr>
        <p:txBody>
          <a:bodyPr>
            <a:normAutofit/>
          </a:bodyPr>
          <a:lstStyle/>
          <a:p>
            <a:pPr algn="ctr"/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5651553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329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074712"/>
              </p:ext>
            </p:extLst>
          </p:nvPr>
        </p:nvGraphicFramePr>
        <p:xfrm>
          <a:off x="670818" y="355088"/>
          <a:ext cx="7226300" cy="6280150"/>
        </p:xfrm>
        <a:graphic>
          <a:graphicData uri="http://schemas.openxmlformats.org/presentationml/2006/ole">
            <p:oleObj spid="_x0000_s2050" name="Документ" r:id="rId4" imgW="7226913" imgH="6279850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4343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268056"/>
              </p:ext>
            </p:extLst>
          </p:nvPr>
        </p:nvGraphicFramePr>
        <p:xfrm>
          <a:off x="5226347" y="2492896"/>
          <a:ext cx="333582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823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1.Догадайтесь,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Кто такая?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Белоснежная, густая.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Сливки взбили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Утром рано,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Чтоб была у нас... 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80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65</TotalTime>
  <Words>632</Words>
  <Application>Microsoft Office PowerPoint</Application>
  <PresentationFormat>Экран (4:3)</PresentationFormat>
  <Paragraphs>294</Paragraphs>
  <Slides>34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Spring</vt:lpstr>
      <vt:lpstr>Эркер</vt:lpstr>
      <vt:lpstr>Документ</vt:lpstr>
      <vt:lpstr>Слайд 1</vt:lpstr>
      <vt:lpstr>Представление команд</vt:lpstr>
      <vt:lpstr>Команда «Апельсинки»  Девиз Золотые апельсинки Это солнца витаминки Это шутки это смех Это радость и успех Команда «Витаминки»  Девиз Витамины всем нужны, в жизни очень мы важны Витамины побеждают, никогда не унывают. </vt:lpstr>
      <vt:lpstr>Горшочек, вари!</vt:lpstr>
      <vt:lpstr>«Узнай по запаху!!!»</vt:lpstr>
      <vt:lpstr>«Овощная разминка»</vt:lpstr>
      <vt:lpstr>Кроссворд  «Молоко и молочные продукты»</vt:lpstr>
      <vt:lpstr>«МОЛОКО И МОЛОЧНЫЕ   ПРОДУКТЫ»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Эксперименты с Кока-колой</vt:lpstr>
      <vt:lpstr>Кока-кола и яйцо.</vt:lpstr>
      <vt:lpstr>Кока-кола и гвоздь.</vt:lpstr>
      <vt:lpstr> Кока-кола и молоко.</vt:lpstr>
      <vt:lpstr>Полезные напитки</vt:lpstr>
      <vt:lpstr>Полезные напитки</vt:lpstr>
      <vt:lpstr>Полезные напитки</vt:lpstr>
      <vt:lpstr>Полезные напитки</vt:lpstr>
      <vt:lpstr>Полезные напитки</vt:lpstr>
      <vt:lpstr>Полезные напитки</vt:lpstr>
      <vt:lpstr>Полезные напитки</vt:lpstr>
      <vt:lpstr>«Что за рыбка?»</vt:lpstr>
      <vt:lpstr>«Что за рыбка?»</vt:lpstr>
      <vt:lpstr>«Что за рыбка?»</vt:lpstr>
      <vt:lpstr>«Что за рыбка?»</vt:lpstr>
      <vt:lpstr>«Что за рыбка?»</vt:lpstr>
      <vt:lpstr>«Что за рыбка?»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ф</cp:lastModifiedBy>
  <cp:revision>10</cp:revision>
  <dcterms:created xsi:type="dcterms:W3CDTF">2016-02-09T12:04:03Z</dcterms:created>
  <dcterms:modified xsi:type="dcterms:W3CDTF">2016-03-22T15:39:34Z</dcterms:modified>
</cp:coreProperties>
</file>