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5" r:id="rId9"/>
  </p:sldIdLst>
  <p:sldSz cx="9753600" cy="7315200"/>
  <p:notesSz cx="6858000" cy="9144000"/>
  <p:embeddedFontLst>
    <p:embeddedFont>
      <p:font typeface="RoxboroughCF Bold Bold" panose="020B0604020202020204" charset="0"/>
      <p:regular r:id="rId10"/>
    </p:embeddedFont>
    <p:embeddedFont>
      <p:font typeface="Impact" panose="020B0806030902050204" pitchFamily="34" charset="0"/>
      <p:regular r:id="rId11"/>
    </p:embeddedFont>
    <p:embeddedFont>
      <p:font typeface="Clear Sans Thin Bold" panose="020B0604020202020204" charset="0"/>
      <p:regular r:id="rId12"/>
    </p:embeddedFont>
    <p:embeddedFont>
      <p:font typeface="RoxboroughCF Bold" panose="020B0604020202020204" charset="0"/>
      <p:regular r:id="rId13"/>
    </p:embeddedFont>
    <p:embeddedFont>
      <p:font typeface="Arimo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4E24"/>
    <a:srgbClr val="B635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6" d="100"/>
          <a:sy n="76" d="100"/>
        </p:scale>
        <p:origin x="1421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D0D741-C95C-4038-8D9A-9959495B9011}" type="doc">
      <dgm:prSet loTypeId="urn:microsoft.com/office/officeart/2005/8/layout/vList4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1C9EC527-3414-4DCE-B0AC-D18A31C0D322}">
      <dgm:prSet/>
      <dgm:spPr/>
      <dgm:t>
        <a:bodyPr/>
        <a:lstStyle/>
        <a:p>
          <a:r>
            <a:rPr lang="ru-RU" dirty="0" smtClean="0"/>
            <a:t>Организация учебных сборов</a:t>
          </a:r>
          <a:endParaRPr lang="ru-RU" dirty="0"/>
        </a:p>
      </dgm:t>
    </dgm:pt>
    <dgm:pt modelId="{55F76107-B626-48F7-84B1-7CA17D7AA8C9}" type="parTrans" cxnId="{9E0D17A9-F578-4F0C-969A-C599FDA66A47}">
      <dgm:prSet/>
      <dgm:spPr/>
      <dgm:t>
        <a:bodyPr/>
        <a:lstStyle/>
        <a:p>
          <a:endParaRPr lang="ru-RU"/>
        </a:p>
      </dgm:t>
    </dgm:pt>
    <dgm:pt modelId="{49D7C2AE-B516-4D1B-99DD-4C150E5101D9}" type="sibTrans" cxnId="{9E0D17A9-F578-4F0C-969A-C599FDA66A47}">
      <dgm:prSet/>
      <dgm:spPr/>
      <dgm:t>
        <a:bodyPr/>
        <a:lstStyle/>
        <a:p>
          <a:endParaRPr lang="ru-RU"/>
        </a:p>
      </dgm:t>
    </dgm:pt>
    <dgm:pt modelId="{CD67E065-A032-4110-8A34-FC1763FFAB7A}">
      <dgm:prSet/>
      <dgm:spPr/>
      <dgm:t>
        <a:bodyPr/>
        <a:lstStyle/>
        <a:p>
          <a:r>
            <a:rPr lang="ru-RU" dirty="0" smtClean="0"/>
            <a:t>Организация и проведение городских массовых мероприятий</a:t>
          </a:r>
          <a:endParaRPr lang="ru-RU" dirty="0"/>
        </a:p>
      </dgm:t>
    </dgm:pt>
    <dgm:pt modelId="{8259D2BB-9915-463C-B540-38638F5A93E9}" type="parTrans" cxnId="{F3F952F7-9D16-4C50-90D2-C909A0231511}">
      <dgm:prSet/>
      <dgm:spPr/>
      <dgm:t>
        <a:bodyPr/>
        <a:lstStyle/>
        <a:p>
          <a:endParaRPr lang="ru-RU"/>
        </a:p>
      </dgm:t>
    </dgm:pt>
    <dgm:pt modelId="{57A33C7D-E078-402C-811C-9BD8235C8540}" type="sibTrans" cxnId="{F3F952F7-9D16-4C50-90D2-C909A0231511}">
      <dgm:prSet/>
      <dgm:spPr/>
      <dgm:t>
        <a:bodyPr/>
        <a:lstStyle/>
        <a:p>
          <a:endParaRPr lang="ru-RU"/>
        </a:p>
      </dgm:t>
    </dgm:pt>
    <dgm:pt modelId="{45FF188D-5411-4C5F-B0BC-915121A508C9}">
      <dgm:prSet/>
      <dgm:spPr/>
      <dgm:t>
        <a:bodyPr/>
        <a:lstStyle/>
        <a:p>
          <a:r>
            <a:rPr lang="ru-RU" smtClean="0"/>
            <a:t>Совместное участие с общественными организациями в грантовых конкурсах и проектах</a:t>
          </a:r>
          <a:endParaRPr lang="ru-RU" dirty="0"/>
        </a:p>
      </dgm:t>
    </dgm:pt>
    <dgm:pt modelId="{9D276282-6D8B-40E5-AD3C-1ED5A0630638}" type="parTrans" cxnId="{C5E632F0-B8D8-4302-9D76-5250E9F8387B}">
      <dgm:prSet/>
      <dgm:spPr/>
      <dgm:t>
        <a:bodyPr/>
        <a:lstStyle/>
        <a:p>
          <a:endParaRPr lang="ru-RU"/>
        </a:p>
      </dgm:t>
    </dgm:pt>
    <dgm:pt modelId="{66AB6986-FEB5-4D74-8F87-31B2BBE5665C}" type="sibTrans" cxnId="{C5E632F0-B8D8-4302-9D76-5250E9F8387B}">
      <dgm:prSet/>
      <dgm:spPr/>
      <dgm:t>
        <a:bodyPr/>
        <a:lstStyle/>
        <a:p>
          <a:endParaRPr lang="ru-RU"/>
        </a:p>
      </dgm:t>
    </dgm:pt>
    <dgm:pt modelId="{3F718CC5-A114-4B69-88B7-65FC43879515}">
      <dgm:prSet/>
      <dgm:spPr/>
      <dgm:t>
        <a:bodyPr/>
        <a:lstStyle/>
        <a:p>
          <a:r>
            <a:rPr lang="ru-RU" dirty="0" err="1" smtClean="0"/>
            <a:t>Профориентационная</a:t>
          </a:r>
          <a:r>
            <a:rPr lang="ru-RU" dirty="0" smtClean="0"/>
            <a:t> работа</a:t>
          </a:r>
          <a:endParaRPr lang="ru-RU" dirty="0"/>
        </a:p>
      </dgm:t>
    </dgm:pt>
    <dgm:pt modelId="{6CC494F4-0BE7-40F0-9734-1035C10E8051}" type="parTrans" cxnId="{A74C7BF9-C568-460C-8542-E005B6DB3137}">
      <dgm:prSet/>
      <dgm:spPr/>
      <dgm:t>
        <a:bodyPr/>
        <a:lstStyle/>
        <a:p>
          <a:endParaRPr lang="ru-RU"/>
        </a:p>
      </dgm:t>
    </dgm:pt>
    <dgm:pt modelId="{DFF8C9F7-7A0B-48F3-8AAB-C9156ECA6C46}" type="sibTrans" cxnId="{A74C7BF9-C568-460C-8542-E005B6DB3137}">
      <dgm:prSet/>
      <dgm:spPr/>
      <dgm:t>
        <a:bodyPr/>
        <a:lstStyle/>
        <a:p>
          <a:endParaRPr lang="ru-RU"/>
        </a:p>
      </dgm:t>
    </dgm:pt>
    <dgm:pt modelId="{8DE57112-8539-481E-B2C7-517CA82EDE15}">
      <dgm:prSet/>
      <dgm:spPr/>
      <dgm:t>
        <a:bodyPr/>
        <a:lstStyle/>
        <a:p>
          <a:r>
            <a:rPr lang="ru-RU" dirty="0" smtClean="0"/>
            <a:t>Реализация ДООП военно-патриотического направления</a:t>
          </a:r>
          <a:endParaRPr lang="ru-RU" dirty="0"/>
        </a:p>
      </dgm:t>
    </dgm:pt>
    <dgm:pt modelId="{C22EC3A4-DA10-4F3D-B99C-275CC4A933A2}" type="parTrans" cxnId="{550071C4-3870-4C46-B995-9C6564758871}">
      <dgm:prSet/>
      <dgm:spPr/>
      <dgm:t>
        <a:bodyPr/>
        <a:lstStyle/>
        <a:p>
          <a:endParaRPr lang="ru-RU"/>
        </a:p>
      </dgm:t>
    </dgm:pt>
    <dgm:pt modelId="{88C53459-BE4C-4DEE-8F69-E9109E1D4C7D}" type="sibTrans" cxnId="{550071C4-3870-4C46-B995-9C6564758871}">
      <dgm:prSet/>
      <dgm:spPr/>
      <dgm:t>
        <a:bodyPr/>
        <a:lstStyle/>
        <a:p>
          <a:endParaRPr lang="ru-RU"/>
        </a:p>
      </dgm:t>
    </dgm:pt>
    <dgm:pt modelId="{CB54CDC7-B3A9-409B-946C-11FDE4CBA769}">
      <dgm:prSet/>
      <dgm:spPr/>
      <dgm:t>
        <a:bodyPr/>
        <a:lstStyle/>
        <a:p>
          <a:r>
            <a:rPr lang="ru-RU" dirty="0" smtClean="0"/>
            <a:t>Практическая помощь в подготовке к олимпиадам</a:t>
          </a:r>
          <a:endParaRPr lang="ru-RU" dirty="0"/>
        </a:p>
      </dgm:t>
    </dgm:pt>
    <dgm:pt modelId="{1FE567B2-DFDD-4A48-8C11-5FBFCA046EF4}" type="parTrans" cxnId="{4EF00458-926C-4159-BC8B-D177E3504C7A}">
      <dgm:prSet/>
      <dgm:spPr/>
      <dgm:t>
        <a:bodyPr/>
        <a:lstStyle/>
        <a:p>
          <a:endParaRPr lang="ru-RU"/>
        </a:p>
      </dgm:t>
    </dgm:pt>
    <dgm:pt modelId="{D4044512-EBD9-43AF-84EA-AD433B5BB3F5}" type="sibTrans" cxnId="{4EF00458-926C-4159-BC8B-D177E3504C7A}">
      <dgm:prSet/>
      <dgm:spPr/>
      <dgm:t>
        <a:bodyPr/>
        <a:lstStyle/>
        <a:p>
          <a:endParaRPr lang="ru-RU"/>
        </a:p>
      </dgm:t>
    </dgm:pt>
    <dgm:pt modelId="{E1E5B286-627B-43AA-800C-E4B18E48206D}">
      <dgm:prSet/>
      <dgm:spPr/>
      <dgm:t>
        <a:bodyPr/>
        <a:lstStyle/>
        <a:p>
          <a:r>
            <a:rPr lang="ru-RU" dirty="0" smtClean="0"/>
            <a:t>Торжественный прием в ряды Юнармии, реализация плана местного отделения</a:t>
          </a:r>
          <a:endParaRPr lang="ru-RU" dirty="0"/>
        </a:p>
      </dgm:t>
    </dgm:pt>
    <dgm:pt modelId="{F0031B7F-DC77-42B8-9665-D1E1EBCD47D5}" type="parTrans" cxnId="{50199EDD-FCA7-412C-99DB-E43BDBAE8C48}">
      <dgm:prSet/>
      <dgm:spPr/>
      <dgm:t>
        <a:bodyPr/>
        <a:lstStyle/>
        <a:p>
          <a:endParaRPr lang="ru-RU"/>
        </a:p>
      </dgm:t>
    </dgm:pt>
    <dgm:pt modelId="{4EF69F77-3B65-46E6-8383-D0DA34F54201}" type="sibTrans" cxnId="{50199EDD-FCA7-412C-99DB-E43BDBAE8C48}">
      <dgm:prSet/>
      <dgm:spPr/>
      <dgm:t>
        <a:bodyPr/>
        <a:lstStyle/>
        <a:p>
          <a:endParaRPr lang="ru-RU"/>
        </a:p>
      </dgm:t>
    </dgm:pt>
    <dgm:pt modelId="{B80DE7FB-9DE7-471E-9284-66E5702F68EA}">
      <dgm:prSet/>
      <dgm:spPr/>
      <dgm:t>
        <a:bodyPr/>
        <a:lstStyle/>
        <a:p>
          <a:r>
            <a:rPr lang="ru-RU" dirty="0" smtClean="0"/>
            <a:t>Мастер-классы на базе ОО</a:t>
          </a:r>
          <a:endParaRPr lang="ru-RU" dirty="0"/>
        </a:p>
      </dgm:t>
    </dgm:pt>
    <dgm:pt modelId="{A1831EA8-CFB4-4193-849D-7864AA0122CC}" type="parTrans" cxnId="{6BD69EE8-E3B2-4976-BD46-AEFDFFC1A4F7}">
      <dgm:prSet/>
      <dgm:spPr/>
      <dgm:t>
        <a:bodyPr/>
        <a:lstStyle/>
        <a:p>
          <a:endParaRPr lang="ru-RU"/>
        </a:p>
      </dgm:t>
    </dgm:pt>
    <dgm:pt modelId="{F92EF8CB-5193-4EE4-8FB9-16AEC2E4B0E3}" type="sibTrans" cxnId="{6BD69EE8-E3B2-4976-BD46-AEFDFFC1A4F7}">
      <dgm:prSet/>
      <dgm:spPr/>
      <dgm:t>
        <a:bodyPr/>
        <a:lstStyle/>
        <a:p>
          <a:endParaRPr lang="ru-RU"/>
        </a:p>
      </dgm:t>
    </dgm:pt>
    <dgm:pt modelId="{206E22CB-34E1-476F-976F-FE6D36147B26}" type="pres">
      <dgm:prSet presAssocID="{A7D0D741-C95C-4038-8D9A-9959495B901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5FBFF6-D57E-4A01-A41F-6771DFB0B67E}" type="pres">
      <dgm:prSet presAssocID="{B80DE7FB-9DE7-471E-9284-66E5702F68EA}" presName="comp" presStyleCnt="0"/>
      <dgm:spPr/>
    </dgm:pt>
    <dgm:pt modelId="{4432885A-6CE0-4EA7-9A13-EEA594A47372}" type="pres">
      <dgm:prSet presAssocID="{B80DE7FB-9DE7-471E-9284-66E5702F68EA}" presName="box" presStyleLbl="node1" presStyleIdx="0" presStyleCnt="8" custLinFactNeighborX="-3285" custLinFactNeighborY="-23243"/>
      <dgm:spPr/>
      <dgm:t>
        <a:bodyPr/>
        <a:lstStyle/>
        <a:p>
          <a:endParaRPr lang="ru-RU"/>
        </a:p>
      </dgm:t>
    </dgm:pt>
    <dgm:pt modelId="{D10690CB-119E-4392-BAFF-31D56BE22EE3}" type="pres">
      <dgm:prSet presAssocID="{B80DE7FB-9DE7-471E-9284-66E5702F68EA}" presName="img" presStyleLbl="fgImgPlace1" presStyleIdx="0" presStyleCnt="8" custScaleX="42515" custLinFactNeighborX="-17729" custLinFactNeighborY="3472"/>
      <dgm:spPr/>
      <dgm:t>
        <a:bodyPr/>
        <a:lstStyle/>
        <a:p>
          <a:endParaRPr lang="ru-RU"/>
        </a:p>
      </dgm:t>
    </dgm:pt>
    <dgm:pt modelId="{D8B87F90-838E-44B6-8A2E-BBF18B08C08E}" type="pres">
      <dgm:prSet presAssocID="{B80DE7FB-9DE7-471E-9284-66E5702F68EA}" presName="text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AF73D9-75B7-404B-BDA7-9CEA19B3D2E0}" type="pres">
      <dgm:prSet presAssocID="{F92EF8CB-5193-4EE4-8FB9-16AEC2E4B0E3}" presName="spacer" presStyleCnt="0"/>
      <dgm:spPr/>
    </dgm:pt>
    <dgm:pt modelId="{3E256331-D9CA-437C-AAF8-E263D1DA3657}" type="pres">
      <dgm:prSet presAssocID="{E1E5B286-627B-43AA-800C-E4B18E48206D}" presName="comp" presStyleCnt="0"/>
      <dgm:spPr/>
    </dgm:pt>
    <dgm:pt modelId="{365E6ACD-049D-492D-A061-283689CBA1DA}" type="pres">
      <dgm:prSet presAssocID="{E1E5B286-627B-43AA-800C-E4B18E48206D}" presName="box" presStyleLbl="node1" presStyleIdx="1" presStyleCnt="8"/>
      <dgm:spPr/>
      <dgm:t>
        <a:bodyPr/>
        <a:lstStyle/>
        <a:p>
          <a:endParaRPr lang="ru-RU"/>
        </a:p>
      </dgm:t>
    </dgm:pt>
    <dgm:pt modelId="{9A5D6789-E570-4807-B39D-7323836FE4BD}" type="pres">
      <dgm:prSet presAssocID="{E1E5B286-627B-43AA-800C-E4B18E48206D}" presName="img" presStyleLbl="fgImgPlace1" presStyleIdx="1" presStyleCnt="8" custScaleX="42062" custLinFactNeighborX="-18714" custLinFactNeighborY="-6253"/>
      <dgm:spPr/>
    </dgm:pt>
    <dgm:pt modelId="{BE330A86-36DB-443F-AF87-1A5D877C3083}" type="pres">
      <dgm:prSet presAssocID="{E1E5B286-627B-43AA-800C-E4B18E48206D}" presName="text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4CC9C2-5AD2-4B8F-B1F0-977FC5F8F58C}" type="pres">
      <dgm:prSet presAssocID="{4EF69F77-3B65-46E6-8383-D0DA34F54201}" presName="spacer" presStyleCnt="0"/>
      <dgm:spPr/>
    </dgm:pt>
    <dgm:pt modelId="{2013530C-45CA-4B0B-A8D4-1BE162DC27B0}" type="pres">
      <dgm:prSet presAssocID="{CB54CDC7-B3A9-409B-946C-11FDE4CBA769}" presName="comp" presStyleCnt="0"/>
      <dgm:spPr/>
    </dgm:pt>
    <dgm:pt modelId="{F07E6EEE-06DD-4115-BAAB-01827856C2A8}" type="pres">
      <dgm:prSet presAssocID="{CB54CDC7-B3A9-409B-946C-11FDE4CBA769}" presName="box" presStyleLbl="node1" presStyleIdx="2" presStyleCnt="8" custLinFactNeighborX="-3081" custLinFactNeighborY="-10085"/>
      <dgm:spPr/>
      <dgm:t>
        <a:bodyPr/>
        <a:lstStyle/>
        <a:p>
          <a:endParaRPr lang="ru-RU"/>
        </a:p>
      </dgm:t>
    </dgm:pt>
    <dgm:pt modelId="{FB9A14BB-C8CD-4977-A8AD-80854A6CA2F0}" type="pres">
      <dgm:prSet presAssocID="{CB54CDC7-B3A9-409B-946C-11FDE4CBA769}" presName="img" presStyleLbl="fgImgPlace1" presStyleIdx="2" presStyleCnt="8" custScaleX="42062" custLinFactNeighborX="-18714" custLinFactNeighborY="-11956"/>
      <dgm:spPr/>
    </dgm:pt>
    <dgm:pt modelId="{E33EC52C-3CEF-4C8E-8BEC-946AB6B144DC}" type="pres">
      <dgm:prSet presAssocID="{CB54CDC7-B3A9-409B-946C-11FDE4CBA769}" presName="text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2FE671-2EAA-41CF-BA93-41671554C467}" type="pres">
      <dgm:prSet presAssocID="{D4044512-EBD9-43AF-84EA-AD433B5BB3F5}" presName="spacer" presStyleCnt="0"/>
      <dgm:spPr/>
    </dgm:pt>
    <dgm:pt modelId="{8DC80519-58C4-4592-A478-37C4E83BD9DC}" type="pres">
      <dgm:prSet presAssocID="{8DE57112-8539-481E-B2C7-517CA82EDE15}" presName="comp" presStyleCnt="0"/>
      <dgm:spPr/>
    </dgm:pt>
    <dgm:pt modelId="{C739910C-B00C-4BA1-9442-EAAC454CEE0B}" type="pres">
      <dgm:prSet presAssocID="{8DE57112-8539-481E-B2C7-517CA82EDE15}" presName="box" presStyleLbl="node1" presStyleIdx="3" presStyleCnt="8"/>
      <dgm:spPr/>
      <dgm:t>
        <a:bodyPr/>
        <a:lstStyle/>
        <a:p>
          <a:endParaRPr lang="ru-RU"/>
        </a:p>
      </dgm:t>
    </dgm:pt>
    <dgm:pt modelId="{550941B8-7EB3-4DCE-8732-3380CCF0CB2A}" type="pres">
      <dgm:prSet presAssocID="{8DE57112-8539-481E-B2C7-517CA82EDE15}" presName="img" presStyleLbl="fgImgPlace1" presStyleIdx="3" presStyleCnt="8" custScaleX="42062" custLinFactNeighborX="-17538" custLinFactNeighborY="-15520"/>
      <dgm:spPr/>
    </dgm:pt>
    <dgm:pt modelId="{1639594D-B884-42A2-8C82-4A6FF3D304C4}" type="pres">
      <dgm:prSet presAssocID="{8DE57112-8539-481E-B2C7-517CA82EDE15}" presName="text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0B6BC4-839A-433D-936E-23AE3B45EA3F}" type="pres">
      <dgm:prSet presAssocID="{88C53459-BE4C-4DEE-8F69-E9109E1D4C7D}" presName="spacer" presStyleCnt="0"/>
      <dgm:spPr/>
    </dgm:pt>
    <dgm:pt modelId="{A24A0759-391A-485B-B19A-BB7683DF1304}" type="pres">
      <dgm:prSet presAssocID="{3F718CC5-A114-4B69-88B7-65FC43879515}" presName="comp" presStyleCnt="0"/>
      <dgm:spPr/>
    </dgm:pt>
    <dgm:pt modelId="{90029031-4112-4EB1-A1DA-58B3D8984B87}" type="pres">
      <dgm:prSet presAssocID="{3F718CC5-A114-4B69-88B7-65FC43879515}" presName="box" presStyleLbl="node1" presStyleIdx="4" presStyleCnt="8"/>
      <dgm:spPr/>
      <dgm:t>
        <a:bodyPr/>
        <a:lstStyle/>
        <a:p>
          <a:endParaRPr lang="ru-RU"/>
        </a:p>
      </dgm:t>
    </dgm:pt>
    <dgm:pt modelId="{1D336BAB-60A8-402D-9B73-D7E93EB54168}" type="pres">
      <dgm:prSet presAssocID="{3F718CC5-A114-4B69-88B7-65FC43879515}" presName="img" presStyleLbl="fgImgPlace1" presStyleIdx="4" presStyleCnt="8" custScaleX="42062" custLinFactNeighborX="-17538" custLinFactNeighborY="-307"/>
      <dgm:spPr/>
    </dgm:pt>
    <dgm:pt modelId="{BD5546A7-8841-4E39-A4A3-DC5249996097}" type="pres">
      <dgm:prSet presAssocID="{3F718CC5-A114-4B69-88B7-65FC43879515}" presName="text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B781D5-36AD-4BDA-9B52-AF0D0683F8AA}" type="pres">
      <dgm:prSet presAssocID="{DFF8C9F7-7A0B-48F3-8AAB-C9156ECA6C46}" presName="spacer" presStyleCnt="0"/>
      <dgm:spPr/>
    </dgm:pt>
    <dgm:pt modelId="{787574AF-3D28-4B29-A289-F2BC4816C15C}" type="pres">
      <dgm:prSet presAssocID="{CD67E065-A032-4110-8A34-FC1763FFAB7A}" presName="comp" presStyleCnt="0"/>
      <dgm:spPr/>
    </dgm:pt>
    <dgm:pt modelId="{1698E914-FC40-4DFD-8C36-354B7DC827B1}" type="pres">
      <dgm:prSet presAssocID="{CD67E065-A032-4110-8A34-FC1763FFAB7A}" presName="box" presStyleLbl="node1" presStyleIdx="5" presStyleCnt="8" custLinFactNeighborX="3563" custLinFactNeighborY="-2898"/>
      <dgm:spPr/>
      <dgm:t>
        <a:bodyPr/>
        <a:lstStyle/>
        <a:p>
          <a:endParaRPr lang="ru-RU"/>
        </a:p>
      </dgm:t>
    </dgm:pt>
    <dgm:pt modelId="{1339CD1F-65F8-41A1-99C3-FF5EF9D82AEF}" type="pres">
      <dgm:prSet presAssocID="{CD67E065-A032-4110-8A34-FC1763FFAB7A}" presName="img" presStyleLbl="fgImgPlace1" presStyleIdx="5" presStyleCnt="8" custScaleX="42062" custLinFactNeighborX="-17538" custLinFactNeighborY="-1404"/>
      <dgm:spPr/>
    </dgm:pt>
    <dgm:pt modelId="{2F6CF1E2-7587-4AB3-9C5C-1726E8FD0AC2}" type="pres">
      <dgm:prSet presAssocID="{CD67E065-A032-4110-8A34-FC1763FFAB7A}" presName="text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19902E-57DF-425D-94E3-8675A204F68A}" type="pres">
      <dgm:prSet presAssocID="{57A33C7D-E078-402C-811C-9BD8235C8540}" presName="spacer" presStyleCnt="0"/>
      <dgm:spPr/>
    </dgm:pt>
    <dgm:pt modelId="{C57B3E04-D331-4FD4-8CAC-714EB93A9E5E}" type="pres">
      <dgm:prSet presAssocID="{1C9EC527-3414-4DCE-B0AC-D18A31C0D322}" presName="comp" presStyleCnt="0"/>
      <dgm:spPr/>
    </dgm:pt>
    <dgm:pt modelId="{AAC9161D-2B4A-4FDD-8A34-8C3BF4EAEC30}" type="pres">
      <dgm:prSet presAssocID="{1C9EC527-3414-4DCE-B0AC-D18A31C0D322}" presName="box" presStyleLbl="node1" presStyleIdx="6" presStyleCnt="8"/>
      <dgm:spPr/>
      <dgm:t>
        <a:bodyPr/>
        <a:lstStyle/>
        <a:p>
          <a:endParaRPr lang="ru-RU"/>
        </a:p>
      </dgm:t>
    </dgm:pt>
    <dgm:pt modelId="{5F4DD40F-7CD4-4E9D-8298-2278D377BCA0}" type="pres">
      <dgm:prSet presAssocID="{1C9EC527-3414-4DCE-B0AC-D18A31C0D322}" presName="img" presStyleLbl="fgImgPlace1" presStyleIdx="6" presStyleCnt="8" custScaleX="42062" custLinFactNeighborX="-17538" custLinFactNeighborY="-3817"/>
      <dgm:spPr/>
    </dgm:pt>
    <dgm:pt modelId="{BF799967-1ABD-4B2F-A5D9-F2B457F57A2D}" type="pres">
      <dgm:prSet presAssocID="{1C9EC527-3414-4DCE-B0AC-D18A31C0D322}" presName="text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A7ED0F-8911-4D4E-9D55-FF062452DA46}" type="pres">
      <dgm:prSet presAssocID="{49D7C2AE-B516-4D1B-99DD-4C150E5101D9}" presName="spacer" presStyleCnt="0"/>
      <dgm:spPr/>
    </dgm:pt>
    <dgm:pt modelId="{0116D98F-998C-45B2-8445-A2A7323F019C}" type="pres">
      <dgm:prSet presAssocID="{45FF188D-5411-4C5F-B0BC-915121A508C9}" presName="comp" presStyleCnt="0"/>
      <dgm:spPr/>
    </dgm:pt>
    <dgm:pt modelId="{C1D7CF60-D47A-4BEA-82F3-8816D06B80BD}" type="pres">
      <dgm:prSet presAssocID="{45FF188D-5411-4C5F-B0BC-915121A508C9}" presName="box" presStyleLbl="node1" presStyleIdx="7" presStyleCnt="8"/>
      <dgm:spPr/>
      <dgm:t>
        <a:bodyPr/>
        <a:lstStyle/>
        <a:p>
          <a:endParaRPr lang="ru-RU"/>
        </a:p>
      </dgm:t>
    </dgm:pt>
    <dgm:pt modelId="{185D7C0A-41BE-431C-A83C-DE937606C9E0}" type="pres">
      <dgm:prSet presAssocID="{45FF188D-5411-4C5F-B0BC-915121A508C9}" presName="img" presStyleLbl="fgImgPlace1" presStyleIdx="7" presStyleCnt="8" custScaleX="42062" custLinFactNeighborX="-15406" custLinFactNeighborY="-4767"/>
      <dgm:spPr/>
    </dgm:pt>
    <dgm:pt modelId="{049E609F-B715-42B4-80DF-907F49B63458}" type="pres">
      <dgm:prSet presAssocID="{45FF188D-5411-4C5F-B0BC-915121A508C9}" presName="text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779FCF-6985-4C2F-B22C-4508E7F1B1B3}" type="presOf" srcId="{45FF188D-5411-4C5F-B0BC-915121A508C9}" destId="{049E609F-B715-42B4-80DF-907F49B63458}" srcOrd="1" destOrd="0" presId="urn:microsoft.com/office/officeart/2005/8/layout/vList4"/>
    <dgm:cxn modelId="{B2E0BCA3-D674-48BC-972C-2789EA201E9A}" type="presOf" srcId="{45FF188D-5411-4C5F-B0BC-915121A508C9}" destId="{C1D7CF60-D47A-4BEA-82F3-8816D06B80BD}" srcOrd="0" destOrd="0" presId="urn:microsoft.com/office/officeart/2005/8/layout/vList4"/>
    <dgm:cxn modelId="{CB141109-C28D-4127-A03C-23163D4FB7A1}" type="presOf" srcId="{CD67E065-A032-4110-8A34-FC1763FFAB7A}" destId="{1698E914-FC40-4DFD-8C36-354B7DC827B1}" srcOrd="0" destOrd="0" presId="urn:microsoft.com/office/officeart/2005/8/layout/vList4"/>
    <dgm:cxn modelId="{CA2D0C45-E92C-4523-A0E9-4DB08F1DFB65}" type="presOf" srcId="{CB54CDC7-B3A9-409B-946C-11FDE4CBA769}" destId="{F07E6EEE-06DD-4115-BAAB-01827856C2A8}" srcOrd="0" destOrd="0" presId="urn:microsoft.com/office/officeart/2005/8/layout/vList4"/>
    <dgm:cxn modelId="{F3F952F7-9D16-4C50-90D2-C909A0231511}" srcId="{A7D0D741-C95C-4038-8D9A-9959495B9011}" destId="{CD67E065-A032-4110-8A34-FC1763FFAB7A}" srcOrd="5" destOrd="0" parTransId="{8259D2BB-9915-463C-B540-38638F5A93E9}" sibTransId="{57A33C7D-E078-402C-811C-9BD8235C8540}"/>
    <dgm:cxn modelId="{459A03B1-21AC-40B7-9342-CA85A92B3FF5}" type="presOf" srcId="{1C9EC527-3414-4DCE-B0AC-D18A31C0D322}" destId="{BF799967-1ABD-4B2F-A5D9-F2B457F57A2D}" srcOrd="1" destOrd="0" presId="urn:microsoft.com/office/officeart/2005/8/layout/vList4"/>
    <dgm:cxn modelId="{36432113-586F-4AB3-921B-9DAC7429CB07}" type="presOf" srcId="{E1E5B286-627B-43AA-800C-E4B18E48206D}" destId="{365E6ACD-049D-492D-A061-283689CBA1DA}" srcOrd="0" destOrd="0" presId="urn:microsoft.com/office/officeart/2005/8/layout/vList4"/>
    <dgm:cxn modelId="{50199EDD-FCA7-412C-99DB-E43BDBAE8C48}" srcId="{A7D0D741-C95C-4038-8D9A-9959495B9011}" destId="{E1E5B286-627B-43AA-800C-E4B18E48206D}" srcOrd="1" destOrd="0" parTransId="{F0031B7F-DC77-42B8-9665-D1E1EBCD47D5}" sibTransId="{4EF69F77-3B65-46E6-8383-D0DA34F54201}"/>
    <dgm:cxn modelId="{70254CE0-591E-4022-8578-BDCDA5BF78BC}" type="presOf" srcId="{8DE57112-8539-481E-B2C7-517CA82EDE15}" destId="{C739910C-B00C-4BA1-9442-EAAC454CEE0B}" srcOrd="0" destOrd="0" presId="urn:microsoft.com/office/officeart/2005/8/layout/vList4"/>
    <dgm:cxn modelId="{0E1BA3D4-99BF-478D-82FF-CB42541F188A}" type="presOf" srcId="{CD67E065-A032-4110-8A34-FC1763FFAB7A}" destId="{2F6CF1E2-7587-4AB3-9C5C-1726E8FD0AC2}" srcOrd="1" destOrd="0" presId="urn:microsoft.com/office/officeart/2005/8/layout/vList4"/>
    <dgm:cxn modelId="{C5E632F0-B8D8-4302-9D76-5250E9F8387B}" srcId="{A7D0D741-C95C-4038-8D9A-9959495B9011}" destId="{45FF188D-5411-4C5F-B0BC-915121A508C9}" srcOrd="7" destOrd="0" parTransId="{9D276282-6D8B-40E5-AD3C-1ED5A0630638}" sibTransId="{66AB6986-FEB5-4D74-8F87-31B2BBE5665C}"/>
    <dgm:cxn modelId="{6BD69EE8-E3B2-4976-BD46-AEFDFFC1A4F7}" srcId="{A7D0D741-C95C-4038-8D9A-9959495B9011}" destId="{B80DE7FB-9DE7-471E-9284-66E5702F68EA}" srcOrd="0" destOrd="0" parTransId="{A1831EA8-CFB4-4193-849D-7864AA0122CC}" sibTransId="{F92EF8CB-5193-4EE4-8FB9-16AEC2E4B0E3}"/>
    <dgm:cxn modelId="{84B5ACC6-7314-436B-AEEA-14217CD25773}" type="presOf" srcId="{8DE57112-8539-481E-B2C7-517CA82EDE15}" destId="{1639594D-B884-42A2-8C82-4A6FF3D304C4}" srcOrd="1" destOrd="0" presId="urn:microsoft.com/office/officeart/2005/8/layout/vList4"/>
    <dgm:cxn modelId="{93F20625-502E-4A22-9914-EC2DB4AB7909}" type="presOf" srcId="{1C9EC527-3414-4DCE-B0AC-D18A31C0D322}" destId="{AAC9161D-2B4A-4FDD-8A34-8C3BF4EAEC30}" srcOrd="0" destOrd="0" presId="urn:microsoft.com/office/officeart/2005/8/layout/vList4"/>
    <dgm:cxn modelId="{F08C9706-A2CB-4098-BECC-1B1EA84331ED}" type="presOf" srcId="{B80DE7FB-9DE7-471E-9284-66E5702F68EA}" destId="{D8B87F90-838E-44B6-8A2E-BBF18B08C08E}" srcOrd="1" destOrd="0" presId="urn:microsoft.com/office/officeart/2005/8/layout/vList4"/>
    <dgm:cxn modelId="{4EF00458-926C-4159-BC8B-D177E3504C7A}" srcId="{A7D0D741-C95C-4038-8D9A-9959495B9011}" destId="{CB54CDC7-B3A9-409B-946C-11FDE4CBA769}" srcOrd="2" destOrd="0" parTransId="{1FE567B2-DFDD-4A48-8C11-5FBFCA046EF4}" sibTransId="{D4044512-EBD9-43AF-84EA-AD433B5BB3F5}"/>
    <dgm:cxn modelId="{4DF55654-FB88-49B8-B3B2-FE7CE9DAC8C3}" type="presOf" srcId="{CB54CDC7-B3A9-409B-946C-11FDE4CBA769}" destId="{E33EC52C-3CEF-4C8E-8BEC-946AB6B144DC}" srcOrd="1" destOrd="0" presId="urn:microsoft.com/office/officeart/2005/8/layout/vList4"/>
    <dgm:cxn modelId="{CD299E77-3724-45B9-A73F-4780829F8AE9}" type="presOf" srcId="{A7D0D741-C95C-4038-8D9A-9959495B9011}" destId="{206E22CB-34E1-476F-976F-FE6D36147B26}" srcOrd="0" destOrd="0" presId="urn:microsoft.com/office/officeart/2005/8/layout/vList4"/>
    <dgm:cxn modelId="{A74C7BF9-C568-460C-8542-E005B6DB3137}" srcId="{A7D0D741-C95C-4038-8D9A-9959495B9011}" destId="{3F718CC5-A114-4B69-88B7-65FC43879515}" srcOrd="4" destOrd="0" parTransId="{6CC494F4-0BE7-40F0-9734-1035C10E8051}" sibTransId="{DFF8C9F7-7A0B-48F3-8AAB-C9156ECA6C46}"/>
    <dgm:cxn modelId="{550071C4-3870-4C46-B995-9C6564758871}" srcId="{A7D0D741-C95C-4038-8D9A-9959495B9011}" destId="{8DE57112-8539-481E-B2C7-517CA82EDE15}" srcOrd="3" destOrd="0" parTransId="{C22EC3A4-DA10-4F3D-B99C-275CC4A933A2}" sibTransId="{88C53459-BE4C-4DEE-8F69-E9109E1D4C7D}"/>
    <dgm:cxn modelId="{A265CCB2-361E-470B-A5E0-6AA9602AB2EA}" type="presOf" srcId="{3F718CC5-A114-4B69-88B7-65FC43879515}" destId="{90029031-4112-4EB1-A1DA-58B3D8984B87}" srcOrd="0" destOrd="0" presId="urn:microsoft.com/office/officeart/2005/8/layout/vList4"/>
    <dgm:cxn modelId="{C350611B-6B58-4C34-A0A1-18A776B5C7B5}" type="presOf" srcId="{3F718CC5-A114-4B69-88B7-65FC43879515}" destId="{BD5546A7-8841-4E39-A4A3-DC5249996097}" srcOrd="1" destOrd="0" presId="urn:microsoft.com/office/officeart/2005/8/layout/vList4"/>
    <dgm:cxn modelId="{D3F35769-F221-4349-ACE3-9789BCC97631}" type="presOf" srcId="{E1E5B286-627B-43AA-800C-E4B18E48206D}" destId="{BE330A86-36DB-443F-AF87-1A5D877C3083}" srcOrd="1" destOrd="0" presId="urn:microsoft.com/office/officeart/2005/8/layout/vList4"/>
    <dgm:cxn modelId="{CABD93CD-36B2-496B-BCE3-74FF85163130}" type="presOf" srcId="{B80DE7FB-9DE7-471E-9284-66E5702F68EA}" destId="{4432885A-6CE0-4EA7-9A13-EEA594A47372}" srcOrd="0" destOrd="0" presId="urn:microsoft.com/office/officeart/2005/8/layout/vList4"/>
    <dgm:cxn modelId="{9E0D17A9-F578-4F0C-969A-C599FDA66A47}" srcId="{A7D0D741-C95C-4038-8D9A-9959495B9011}" destId="{1C9EC527-3414-4DCE-B0AC-D18A31C0D322}" srcOrd="6" destOrd="0" parTransId="{55F76107-B626-48F7-84B1-7CA17D7AA8C9}" sibTransId="{49D7C2AE-B516-4D1B-99DD-4C150E5101D9}"/>
    <dgm:cxn modelId="{0BE0B1CC-3BA8-40CF-88AD-ADB843AEBC9A}" type="presParOf" srcId="{206E22CB-34E1-476F-976F-FE6D36147B26}" destId="{165FBFF6-D57E-4A01-A41F-6771DFB0B67E}" srcOrd="0" destOrd="0" presId="urn:microsoft.com/office/officeart/2005/8/layout/vList4"/>
    <dgm:cxn modelId="{C8F52EDD-212B-4089-ADBF-7B2A644AEF21}" type="presParOf" srcId="{165FBFF6-D57E-4A01-A41F-6771DFB0B67E}" destId="{4432885A-6CE0-4EA7-9A13-EEA594A47372}" srcOrd="0" destOrd="0" presId="urn:microsoft.com/office/officeart/2005/8/layout/vList4"/>
    <dgm:cxn modelId="{2415BFA3-F64B-460D-B5E1-540C0ECB3109}" type="presParOf" srcId="{165FBFF6-D57E-4A01-A41F-6771DFB0B67E}" destId="{D10690CB-119E-4392-BAFF-31D56BE22EE3}" srcOrd="1" destOrd="0" presId="urn:microsoft.com/office/officeart/2005/8/layout/vList4"/>
    <dgm:cxn modelId="{407B7BFB-C3D1-4DD1-BBF3-CD12455EB751}" type="presParOf" srcId="{165FBFF6-D57E-4A01-A41F-6771DFB0B67E}" destId="{D8B87F90-838E-44B6-8A2E-BBF18B08C08E}" srcOrd="2" destOrd="0" presId="urn:microsoft.com/office/officeart/2005/8/layout/vList4"/>
    <dgm:cxn modelId="{3368F5FA-7ECB-474A-84CF-2DE069405166}" type="presParOf" srcId="{206E22CB-34E1-476F-976F-FE6D36147B26}" destId="{27AF73D9-75B7-404B-BDA7-9CEA19B3D2E0}" srcOrd="1" destOrd="0" presId="urn:microsoft.com/office/officeart/2005/8/layout/vList4"/>
    <dgm:cxn modelId="{E89C4915-E9A5-4E0A-A91D-E7198A666196}" type="presParOf" srcId="{206E22CB-34E1-476F-976F-FE6D36147B26}" destId="{3E256331-D9CA-437C-AAF8-E263D1DA3657}" srcOrd="2" destOrd="0" presId="urn:microsoft.com/office/officeart/2005/8/layout/vList4"/>
    <dgm:cxn modelId="{3141E04F-712B-45A3-B6F3-7045CAF599FD}" type="presParOf" srcId="{3E256331-D9CA-437C-AAF8-E263D1DA3657}" destId="{365E6ACD-049D-492D-A061-283689CBA1DA}" srcOrd="0" destOrd="0" presId="urn:microsoft.com/office/officeart/2005/8/layout/vList4"/>
    <dgm:cxn modelId="{1CB943F9-8443-40BD-AD62-5013CA30E731}" type="presParOf" srcId="{3E256331-D9CA-437C-AAF8-E263D1DA3657}" destId="{9A5D6789-E570-4807-B39D-7323836FE4BD}" srcOrd="1" destOrd="0" presId="urn:microsoft.com/office/officeart/2005/8/layout/vList4"/>
    <dgm:cxn modelId="{18956DE6-2257-4EF4-8F71-8774F0110104}" type="presParOf" srcId="{3E256331-D9CA-437C-AAF8-E263D1DA3657}" destId="{BE330A86-36DB-443F-AF87-1A5D877C3083}" srcOrd="2" destOrd="0" presId="urn:microsoft.com/office/officeart/2005/8/layout/vList4"/>
    <dgm:cxn modelId="{8D40A5EA-7BB0-44B9-8749-94194E880CDD}" type="presParOf" srcId="{206E22CB-34E1-476F-976F-FE6D36147B26}" destId="{D54CC9C2-5AD2-4B8F-B1F0-977FC5F8F58C}" srcOrd="3" destOrd="0" presId="urn:microsoft.com/office/officeart/2005/8/layout/vList4"/>
    <dgm:cxn modelId="{9FA9F33E-42EA-4A15-BF33-0E81047D17C4}" type="presParOf" srcId="{206E22CB-34E1-476F-976F-FE6D36147B26}" destId="{2013530C-45CA-4B0B-A8D4-1BE162DC27B0}" srcOrd="4" destOrd="0" presId="urn:microsoft.com/office/officeart/2005/8/layout/vList4"/>
    <dgm:cxn modelId="{9B324471-C283-4CAD-80D0-672B3B085DCE}" type="presParOf" srcId="{2013530C-45CA-4B0B-A8D4-1BE162DC27B0}" destId="{F07E6EEE-06DD-4115-BAAB-01827856C2A8}" srcOrd="0" destOrd="0" presId="urn:microsoft.com/office/officeart/2005/8/layout/vList4"/>
    <dgm:cxn modelId="{905190CA-A8F0-4529-9375-AB606CDF3A23}" type="presParOf" srcId="{2013530C-45CA-4B0B-A8D4-1BE162DC27B0}" destId="{FB9A14BB-C8CD-4977-A8AD-80854A6CA2F0}" srcOrd="1" destOrd="0" presId="urn:microsoft.com/office/officeart/2005/8/layout/vList4"/>
    <dgm:cxn modelId="{363A96E8-854F-4A48-B4EA-698D6714BCC8}" type="presParOf" srcId="{2013530C-45CA-4B0B-A8D4-1BE162DC27B0}" destId="{E33EC52C-3CEF-4C8E-8BEC-946AB6B144DC}" srcOrd="2" destOrd="0" presId="urn:microsoft.com/office/officeart/2005/8/layout/vList4"/>
    <dgm:cxn modelId="{2BCF52B4-AE16-4277-8C56-5DF835BF9475}" type="presParOf" srcId="{206E22CB-34E1-476F-976F-FE6D36147B26}" destId="{2F2FE671-2EAA-41CF-BA93-41671554C467}" srcOrd="5" destOrd="0" presId="urn:microsoft.com/office/officeart/2005/8/layout/vList4"/>
    <dgm:cxn modelId="{1159C74E-C11D-4558-9DE3-12F28106F152}" type="presParOf" srcId="{206E22CB-34E1-476F-976F-FE6D36147B26}" destId="{8DC80519-58C4-4592-A478-37C4E83BD9DC}" srcOrd="6" destOrd="0" presId="urn:microsoft.com/office/officeart/2005/8/layout/vList4"/>
    <dgm:cxn modelId="{279AB40F-57A4-457A-A777-FE17F28441B8}" type="presParOf" srcId="{8DC80519-58C4-4592-A478-37C4E83BD9DC}" destId="{C739910C-B00C-4BA1-9442-EAAC454CEE0B}" srcOrd="0" destOrd="0" presId="urn:microsoft.com/office/officeart/2005/8/layout/vList4"/>
    <dgm:cxn modelId="{1BCD18A6-C282-420B-B207-F6B693380E70}" type="presParOf" srcId="{8DC80519-58C4-4592-A478-37C4E83BD9DC}" destId="{550941B8-7EB3-4DCE-8732-3380CCF0CB2A}" srcOrd="1" destOrd="0" presId="urn:microsoft.com/office/officeart/2005/8/layout/vList4"/>
    <dgm:cxn modelId="{ECDDF412-69C5-413F-8FA4-8253780231B6}" type="presParOf" srcId="{8DC80519-58C4-4592-A478-37C4E83BD9DC}" destId="{1639594D-B884-42A2-8C82-4A6FF3D304C4}" srcOrd="2" destOrd="0" presId="urn:microsoft.com/office/officeart/2005/8/layout/vList4"/>
    <dgm:cxn modelId="{176120AC-0000-4E22-8A66-46831478F405}" type="presParOf" srcId="{206E22CB-34E1-476F-976F-FE6D36147B26}" destId="{500B6BC4-839A-433D-936E-23AE3B45EA3F}" srcOrd="7" destOrd="0" presId="urn:microsoft.com/office/officeart/2005/8/layout/vList4"/>
    <dgm:cxn modelId="{A59BFDF9-5F38-402B-8102-ADD094AA24D9}" type="presParOf" srcId="{206E22CB-34E1-476F-976F-FE6D36147B26}" destId="{A24A0759-391A-485B-B19A-BB7683DF1304}" srcOrd="8" destOrd="0" presId="urn:microsoft.com/office/officeart/2005/8/layout/vList4"/>
    <dgm:cxn modelId="{912F3EEE-A9BE-4FED-9A86-E9C086E87983}" type="presParOf" srcId="{A24A0759-391A-485B-B19A-BB7683DF1304}" destId="{90029031-4112-4EB1-A1DA-58B3D8984B87}" srcOrd="0" destOrd="0" presId="urn:microsoft.com/office/officeart/2005/8/layout/vList4"/>
    <dgm:cxn modelId="{47FE070E-280B-4387-819B-68AAEC142E03}" type="presParOf" srcId="{A24A0759-391A-485B-B19A-BB7683DF1304}" destId="{1D336BAB-60A8-402D-9B73-D7E93EB54168}" srcOrd="1" destOrd="0" presId="urn:microsoft.com/office/officeart/2005/8/layout/vList4"/>
    <dgm:cxn modelId="{03295769-A706-4A65-BA88-33CA07A8C5A7}" type="presParOf" srcId="{A24A0759-391A-485B-B19A-BB7683DF1304}" destId="{BD5546A7-8841-4E39-A4A3-DC5249996097}" srcOrd="2" destOrd="0" presId="urn:microsoft.com/office/officeart/2005/8/layout/vList4"/>
    <dgm:cxn modelId="{D26E6812-3192-4859-8F8C-CDDECF7BF7BA}" type="presParOf" srcId="{206E22CB-34E1-476F-976F-FE6D36147B26}" destId="{51B781D5-36AD-4BDA-9B52-AF0D0683F8AA}" srcOrd="9" destOrd="0" presId="urn:microsoft.com/office/officeart/2005/8/layout/vList4"/>
    <dgm:cxn modelId="{A5083BA9-7530-403E-968C-6BBAA837315B}" type="presParOf" srcId="{206E22CB-34E1-476F-976F-FE6D36147B26}" destId="{787574AF-3D28-4B29-A289-F2BC4816C15C}" srcOrd="10" destOrd="0" presId="urn:microsoft.com/office/officeart/2005/8/layout/vList4"/>
    <dgm:cxn modelId="{7E861C09-0933-4153-BE90-9623B2FCC35C}" type="presParOf" srcId="{787574AF-3D28-4B29-A289-F2BC4816C15C}" destId="{1698E914-FC40-4DFD-8C36-354B7DC827B1}" srcOrd="0" destOrd="0" presId="urn:microsoft.com/office/officeart/2005/8/layout/vList4"/>
    <dgm:cxn modelId="{755AD6E6-7F52-48EE-9349-3F5B7F8CE634}" type="presParOf" srcId="{787574AF-3D28-4B29-A289-F2BC4816C15C}" destId="{1339CD1F-65F8-41A1-99C3-FF5EF9D82AEF}" srcOrd="1" destOrd="0" presId="urn:microsoft.com/office/officeart/2005/8/layout/vList4"/>
    <dgm:cxn modelId="{995174CC-32D5-4A8C-B78F-78F0E619A01D}" type="presParOf" srcId="{787574AF-3D28-4B29-A289-F2BC4816C15C}" destId="{2F6CF1E2-7587-4AB3-9C5C-1726E8FD0AC2}" srcOrd="2" destOrd="0" presId="urn:microsoft.com/office/officeart/2005/8/layout/vList4"/>
    <dgm:cxn modelId="{188F9837-1A9A-4D7B-A325-F57A58947BB0}" type="presParOf" srcId="{206E22CB-34E1-476F-976F-FE6D36147B26}" destId="{9C19902E-57DF-425D-94E3-8675A204F68A}" srcOrd="11" destOrd="0" presId="urn:microsoft.com/office/officeart/2005/8/layout/vList4"/>
    <dgm:cxn modelId="{CE95F6B9-CCA0-4B5B-8773-7B9034C9E3AA}" type="presParOf" srcId="{206E22CB-34E1-476F-976F-FE6D36147B26}" destId="{C57B3E04-D331-4FD4-8CAC-714EB93A9E5E}" srcOrd="12" destOrd="0" presId="urn:microsoft.com/office/officeart/2005/8/layout/vList4"/>
    <dgm:cxn modelId="{01F375C8-4125-4E0F-B3D8-E8D309FA93D2}" type="presParOf" srcId="{C57B3E04-D331-4FD4-8CAC-714EB93A9E5E}" destId="{AAC9161D-2B4A-4FDD-8A34-8C3BF4EAEC30}" srcOrd="0" destOrd="0" presId="urn:microsoft.com/office/officeart/2005/8/layout/vList4"/>
    <dgm:cxn modelId="{3D988557-B26F-4881-8962-036EA84CC6DA}" type="presParOf" srcId="{C57B3E04-D331-4FD4-8CAC-714EB93A9E5E}" destId="{5F4DD40F-7CD4-4E9D-8298-2278D377BCA0}" srcOrd="1" destOrd="0" presId="urn:microsoft.com/office/officeart/2005/8/layout/vList4"/>
    <dgm:cxn modelId="{25FE3625-3CD0-44B6-B05E-29FF7C80339F}" type="presParOf" srcId="{C57B3E04-D331-4FD4-8CAC-714EB93A9E5E}" destId="{BF799967-1ABD-4B2F-A5D9-F2B457F57A2D}" srcOrd="2" destOrd="0" presId="urn:microsoft.com/office/officeart/2005/8/layout/vList4"/>
    <dgm:cxn modelId="{9A30ED14-C760-4F6C-911D-C59F120DCD3D}" type="presParOf" srcId="{206E22CB-34E1-476F-976F-FE6D36147B26}" destId="{B3A7ED0F-8911-4D4E-9D55-FF062452DA46}" srcOrd="13" destOrd="0" presId="urn:microsoft.com/office/officeart/2005/8/layout/vList4"/>
    <dgm:cxn modelId="{7B79C4CD-7189-412F-A5EC-0BD0A71C1E33}" type="presParOf" srcId="{206E22CB-34E1-476F-976F-FE6D36147B26}" destId="{0116D98F-998C-45B2-8445-A2A7323F019C}" srcOrd="14" destOrd="0" presId="urn:microsoft.com/office/officeart/2005/8/layout/vList4"/>
    <dgm:cxn modelId="{E7C1F3E3-9857-48E0-BA65-F401C7DAD6E5}" type="presParOf" srcId="{0116D98F-998C-45B2-8445-A2A7323F019C}" destId="{C1D7CF60-D47A-4BEA-82F3-8816D06B80BD}" srcOrd="0" destOrd="0" presId="urn:microsoft.com/office/officeart/2005/8/layout/vList4"/>
    <dgm:cxn modelId="{EB5E5441-0C33-457F-B4B1-FE62996B314E}" type="presParOf" srcId="{0116D98F-998C-45B2-8445-A2A7323F019C}" destId="{185D7C0A-41BE-431C-A83C-DE937606C9E0}" srcOrd="1" destOrd="0" presId="urn:microsoft.com/office/officeart/2005/8/layout/vList4"/>
    <dgm:cxn modelId="{4D957196-2220-46F9-982E-3ED8BF4C4B7F}" type="presParOf" srcId="{0116D98F-998C-45B2-8445-A2A7323F019C}" destId="{049E609F-B715-42B4-80DF-907F49B6345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95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382000" y="228600"/>
            <a:ext cx="1200584" cy="116543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85800" y="2269606"/>
            <a:ext cx="8627714" cy="2410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38"/>
              </a:lnSpc>
              <a:spcBef>
                <a:spcPct val="0"/>
              </a:spcBef>
            </a:pPr>
            <a:r>
              <a:rPr lang="en-US" sz="4400" u="none" spc="67" dirty="0" err="1">
                <a:solidFill>
                  <a:srgbClr val="000000"/>
                </a:solidFill>
                <a:latin typeface="Impact" panose="020B0806030902050204" pitchFamily="34" charset="0"/>
              </a:rPr>
              <a:t>Практики</a:t>
            </a:r>
            <a:r>
              <a:rPr lang="en-US" sz="4400" u="none" spc="67" dirty="0">
                <a:solidFill>
                  <a:srgbClr val="000000"/>
                </a:solidFill>
                <a:latin typeface="Impact" panose="020B0806030902050204" pitchFamily="34" charset="0"/>
              </a:rPr>
              <a:t> </a:t>
            </a:r>
            <a:r>
              <a:rPr lang="en-US" sz="4400" u="none" spc="67" dirty="0" err="1">
                <a:solidFill>
                  <a:srgbClr val="000000"/>
                </a:solidFill>
                <a:latin typeface="Impact" panose="020B0806030902050204" pitchFamily="34" charset="0"/>
              </a:rPr>
              <a:t>сетевого</a:t>
            </a:r>
            <a:r>
              <a:rPr lang="en-US" sz="4400" u="none" spc="67" dirty="0">
                <a:solidFill>
                  <a:srgbClr val="000000"/>
                </a:solidFill>
                <a:latin typeface="Impact" panose="020B0806030902050204" pitchFamily="34" charset="0"/>
              </a:rPr>
              <a:t> </a:t>
            </a:r>
            <a:r>
              <a:rPr lang="en-US" sz="4400" u="none" spc="67" dirty="0" err="1">
                <a:solidFill>
                  <a:srgbClr val="000000"/>
                </a:solidFill>
                <a:latin typeface="Impact" panose="020B0806030902050204" pitchFamily="34" charset="0"/>
              </a:rPr>
              <a:t>взаимодействия</a:t>
            </a:r>
            <a:r>
              <a:rPr lang="en-US" sz="4400" u="none" spc="67" dirty="0">
                <a:solidFill>
                  <a:srgbClr val="000000"/>
                </a:solidFill>
                <a:latin typeface="Impact" panose="020B0806030902050204" pitchFamily="34" charset="0"/>
              </a:rPr>
              <a:t> </a:t>
            </a:r>
          </a:p>
          <a:p>
            <a:pPr marL="0" lvl="0" indent="0" algn="ctr">
              <a:lnSpc>
                <a:spcPts val="4738"/>
              </a:lnSpc>
              <a:spcBef>
                <a:spcPct val="0"/>
              </a:spcBef>
            </a:pPr>
            <a:r>
              <a:rPr lang="en-US" sz="4400" u="none" spc="67" dirty="0">
                <a:solidFill>
                  <a:srgbClr val="000000"/>
                </a:solidFill>
                <a:latin typeface="Impact" panose="020B0806030902050204" pitchFamily="34" charset="0"/>
              </a:rPr>
              <a:t>МБУ ДО </a:t>
            </a:r>
            <a:r>
              <a:rPr lang="ru-RU" sz="4400" spc="67" dirty="0" smtClean="0">
                <a:solidFill>
                  <a:srgbClr val="000000"/>
                </a:solidFill>
                <a:latin typeface="Impact" panose="020B0806030902050204" pitchFamily="34" charset="0"/>
              </a:rPr>
              <a:t>«Детско-юношеский центр»</a:t>
            </a:r>
            <a:r>
              <a:rPr lang="en-US" sz="4400" u="none" spc="67" smtClean="0">
                <a:solidFill>
                  <a:srgbClr val="000000"/>
                </a:solidFill>
                <a:latin typeface="Impact" panose="020B0806030902050204" pitchFamily="34" charset="0"/>
              </a:rPr>
              <a:t>  </a:t>
            </a:r>
            <a:endParaRPr lang="ru-RU" sz="4400" u="none" spc="67" dirty="0" smtClean="0">
              <a:solidFill>
                <a:srgbClr val="000000"/>
              </a:solidFill>
              <a:latin typeface="Impact" panose="020B0806030902050204" pitchFamily="34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71459" y="404688"/>
            <a:ext cx="8950097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3"/>
              </a:lnSpc>
            </a:pPr>
            <a:r>
              <a:rPr lang="en-US" spc="28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</a:t>
            </a:r>
            <a:r>
              <a:rPr lang="en-US" spc="28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28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</a:t>
            </a:r>
            <a:r>
              <a:rPr lang="en-US" spc="28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28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</a:t>
            </a:r>
            <a:r>
              <a:rPr lang="en-US" spc="28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28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</a:t>
            </a:r>
            <a:r>
              <a:rPr lang="en-US" spc="28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28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en-US" spc="28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ts val="1983"/>
              </a:lnSpc>
              <a:spcBef>
                <a:spcPct val="0"/>
              </a:spcBef>
            </a:pPr>
            <a:r>
              <a:rPr lang="en-US" spc="28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pc="28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Детско-юношеский</a:t>
            </a:r>
            <a:r>
              <a:rPr lang="en-US" spc="28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28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</a:t>
            </a:r>
            <a:r>
              <a:rPr lang="en-US" spc="28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59421" y="1371008"/>
            <a:ext cx="5582822" cy="373803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35909" y="5590005"/>
            <a:ext cx="8822162" cy="1129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970"/>
              </a:lnSpc>
            </a:pPr>
            <a:r>
              <a:rPr lang="en-US" sz="2700">
                <a:solidFill>
                  <a:srgbClr val="000000"/>
                </a:solidFill>
                <a:latin typeface="RoxboroughCF Bold"/>
              </a:rPr>
              <a:t>Сетевое взаимодействие -  инструмент повышения качества воспитания и образования, повышения познавательного интереса у школьников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95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86908" y="5111148"/>
            <a:ext cx="2806117" cy="210458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166977" y="5222441"/>
            <a:ext cx="2991812" cy="199329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258925" y="3001402"/>
            <a:ext cx="3117663" cy="2021609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431069" y="267482"/>
            <a:ext cx="8727331" cy="2852415"/>
            <a:chOff x="0" y="-47625"/>
            <a:chExt cx="11636441" cy="3803219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47625"/>
              <a:ext cx="11636441" cy="10882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94"/>
                </a:lnSpc>
                <a:spcBef>
                  <a:spcPct val="0"/>
                </a:spcBef>
              </a:pPr>
              <a:r>
                <a:rPr lang="en-US" sz="2353" spc="47" dirty="0" err="1">
                  <a:solidFill>
                    <a:srgbClr val="FFFFFF"/>
                  </a:solidFill>
                  <a:latin typeface="Impact" panose="020B0806030902050204" pitchFamily="34" charset="0"/>
                </a:rPr>
                <a:t>Приоритетные</a:t>
              </a:r>
              <a:r>
                <a:rPr lang="en-US" sz="2353" spc="47" dirty="0">
                  <a:solidFill>
                    <a:srgbClr val="FFFFFF"/>
                  </a:solidFill>
                  <a:latin typeface="Impact" panose="020B0806030902050204" pitchFamily="34" charset="0"/>
                </a:rPr>
                <a:t> </a:t>
              </a:r>
              <a:r>
                <a:rPr lang="en-US" sz="2353" spc="47" dirty="0" err="1">
                  <a:solidFill>
                    <a:srgbClr val="FFFFFF"/>
                  </a:solidFill>
                  <a:latin typeface="Impact" panose="020B0806030902050204" pitchFamily="34" charset="0"/>
                </a:rPr>
                <a:t>направления</a:t>
              </a:r>
              <a:r>
                <a:rPr lang="en-US" sz="2353" spc="47" dirty="0">
                  <a:solidFill>
                    <a:srgbClr val="FFFFFF"/>
                  </a:solidFill>
                  <a:latin typeface="Impact" panose="020B0806030902050204" pitchFamily="34" charset="0"/>
                </a:rPr>
                <a:t> </a:t>
              </a:r>
              <a:r>
                <a:rPr lang="en-US" sz="2353" spc="47" dirty="0" err="1">
                  <a:solidFill>
                    <a:srgbClr val="FFFFFF"/>
                  </a:solidFill>
                  <a:latin typeface="Impact" panose="020B0806030902050204" pitchFamily="34" charset="0"/>
                </a:rPr>
                <a:t>сетевого</a:t>
              </a:r>
              <a:r>
                <a:rPr lang="en-US" sz="2353" spc="47" dirty="0">
                  <a:solidFill>
                    <a:srgbClr val="FFFFFF"/>
                  </a:solidFill>
                  <a:latin typeface="Impact" panose="020B0806030902050204" pitchFamily="34" charset="0"/>
                </a:rPr>
                <a:t> </a:t>
              </a:r>
              <a:r>
                <a:rPr lang="en-US" sz="2353" spc="47" dirty="0" err="1">
                  <a:solidFill>
                    <a:srgbClr val="FFFFFF"/>
                  </a:solidFill>
                  <a:latin typeface="Impact" panose="020B0806030902050204" pitchFamily="34" charset="0"/>
                </a:rPr>
                <a:t>взаимодействия</a:t>
              </a:r>
              <a:r>
                <a:rPr lang="en-US" sz="2353" spc="47" dirty="0">
                  <a:solidFill>
                    <a:srgbClr val="FFFFFF"/>
                  </a:solidFill>
                  <a:latin typeface="Impact" panose="020B0806030902050204" pitchFamily="34" charset="0"/>
                </a:rPr>
                <a:t> </a:t>
              </a:r>
              <a:endParaRPr lang="ru-RU" sz="2353" spc="47" dirty="0" smtClean="0">
                <a:solidFill>
                  <a:srgbClr val="FFFFFF"/>
                </a:solidFill>
                <a:latin typeface="Impact" panose="020B0806030902050204" pitchFamily="34" charset="0"/>
              </a:endParaRPr>
            </a:p>
            <a:p>
              <a:pPr algn="ctr">
                <a:lnSpc>
                  <a:spcPts val="3294"/>
                </a:lnSpc>
                <a:spcBef>
                  <a:spcPct val="0"/>
                </a:spcBef>
              </a:pPr>
              <a:r>
                <a:rPr lang="en-US" sz="2353" spc="47" dirty="0" smtClean="0">
                  <a:solidFill>
                    <a:srgbClr val="FFFFFF"/>
                  </a:solidFill>
                  <a:latin typeface="Impact" panose="020B0806030902050204" pitchFamily="34" charset="0"/>
                </a:rPr>
                <a:t>МБУ </a:t>
              </a:r>
              <a:r>
                <a:rPr lang="en-US" sz="2353" spc="47" dirty="0">
                  <a:solidFill>
                    <a:srgbClr val="FFFFFF"/>
                  </a:solidFill>
                  <a:latin typeface="Impact" panose="020B0806030902050204" pitchFamily="34" charset="0"/>
                </a:rPr>
                <a:t>ДО "</a:t>
              </a:r>
              <a:r>
                <a:rPr lang="en-US" sz="2353" spc="47" dirty="0" err="1">
                  <a:solidFill>
                    <a:srgbClr val="FFFFFF"/>
                  </a:solidFill>
                  <a:latin typeface="Impact" panose="020B0806030902050204" pitchFamily="34" charset="0"/>
                </a:rPr>
                <a:t>Детско-юношеский</a:t>
              </a:r>
              <a:r>
                <a:rPr lang="en-US" sz="2353" spc="47" dirty="0">
                  <a:solidFill>
                    <a:srgbClr val="FFFFFF"/>
                  </a:solidFill>
                  <a:latin typeface="Impact" panose="020B0806030902050204" pitchFamily="34" charset="0"/>
                </a:rPr>
                <a:t> </a:t>
              </a:r>
              <a:r>
                <a:rPr lang="en-US" sz="2353" spc="47" dirty="0" err="1">
                  <a:solidFill>
                    <a:srgbClr val="FFFFFF"/>
                  </a:solidFill>
                  <a:latin typeface="Impact" panose="020B0806030902050204" pitchFamily="34" charset="0"/>
                </a:rPr>
                <a:t>центр</a:t>
              </a:r>
              <a:r>
                <a:rPr lang="en-US" sz="2353" spc="47" dirty="0">
                  <a:solidFill>
                    <a:srgbClr val="FFFFFF"/>
                  </a:solidFill>
                  <a:latin typeface="Impact" panose="020B0806030902050204" pitchFamily="34" charset="0"/>
                </a:rPr>
                <a:t>"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383182"/>
              <a:ext cx="11636441" cy="2372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7229" lvl="1" indent="-228615">
                <a:lnSpc>
                  <a:spcPts val="3621"/>
                </a:lnSpc>
                <a:buFont typeface="Arial"/>
                <a:buChar char="•"/>
              </a:pPr>
              <a:r>
                <a:rPr lang="en-US" sz="2117" dirty="0" err="1">
                  <a:solidFill>
                    <a:srgbClr val="000000"/>
                  </a:solidFill>
                  <a:latin typeface="RoxboroughCF Bold Bold"/>
                </a:rPr>
                <a:t>Патриотическое</a:t>
              </a:r>
              <a:r>
                <a:rPr lang="en-US" sz="2117" dirty="0">
                  <a:solidFill>
                    <a:srgbClr val="000000"/>
                  </a:solidFill>
                  <a:latin typeface="RoxboroughCF Bold Bold"/>
                </a:rPr>
                <a:t> </a:t>
              </a:r>
              <a:r>
                <a:rPr lang="en-US" sz="2117" dirty="0" err="1">
                  <a:solidFill>
                    <a:srgbClr val="000000"/>
                  </a:solidFill>
                  <a:latin typeface="RoxboroughCF Bold Bold"/>
                </a:rPr>
                <a:t>воспитание</a:t>
              </a:r>
              <a:endParaRPr lang="en-US" sz="2117" dirty="0">
                <a:solidFill>
                  <a:srgbClr val="000000"/>
                </a:solidFill>
                <a:latin typeface="RoxboroughCF Bold Bold"/>
              </a:endParaRPr>
            </a:p>
            <a:p>
              <a:pPr marL="457229" lvl="1" indent="-228615">
                <a:lnSpc>
                  <a:spcPts val="3621"/>
                </a:lnSpc>
                <a:buFont typeface="Arial"/>
                <a:buChar char="•"/>
              </a:pPr>
              <a:r>
                <a:rPr lang="en-US" sz="2117" dirty="0" err="1">
                  <a:solidFill>
                    <a:srgbClr val="000000"/>
                  </a:solidFill>
                  <a:latin typeface="RoxboroughCF Bold Bold"/>
                </a:rPr>
                <a:t>Профилактика</a:t>
              </a:r>
              <a:r>
                <a:rPr lang="en-US" sz="2117" dirty="0">
                  <a:solidFill>
                    <a:srgbClr val="000000"/>
                  </a:solidFill>
                  <a:latin typeface="RoxboroughCF Bold Bold"/>
                </a:rPr>
                <a:t> </a:t>
              </a:r>
              <a:r>
                <a:rPr lang="en-US" sz="2117" dirty="0" err="1">
                  <a:solidFill>
                    <a:srgbClr val="000000"/>
                  </a:solidFill>
                  <a:latin typeface="RoxboroughCF Bold Bold"/>
                </a:rPr>
                <a:t>детского</a:t>
              </a:r>
              <a:r>
                <a:rPr lang="en-US" sz="2117" dirty="0">
                  <a:solidFill>
                    <a:srgbClr val="000000"/>
                  </a:solidFill>
                  <a:latin typeface="RoxboroughCF Bold Bold"/>
                </a:rPr>
                <a:t> </a:t>
              </a:r>
              <a:r>
                <a:rPr lang="en-US" sz="2117" dirty="0" err="1">
                  <a:solidFill>
                    <a:srgbClr val="000000"/>
                  </a:solidFill>
                  <a:latin typeface="RoxboroughCF Bold Bold"/>
                </a:rPr>
                <a:t>дорожно-транспортного</a:t>
              </a:r>
              <a:r>
                <a:rPr lang="en-US" sz="2117" dirty="0">
                  <a:solidFill>
                    <a:srgbClr val="000000"/>
                  </a:solidFill>
                  <a:latin typeface="RoxboroughCF Bold Bold"/>
                </a:rPr>
                <a:t> </a:t>
              </a:r>
              <a:r>
                <a:rPr lang="en-US" sz="2117" dirty="0" err="1">
                  <a:solidFill>
                    <a:srgbClr val="000000"/>
                  </a:solidFill>
                  <a:latin typeface="RoxboroughCF Bold Bold"/>
                </a:rPr>
                <a:t>травматизма</a:t>
              </a:r>
              <a:endParaRPr lang="en-US" sz="2117" dirty="0">
                <a:solidFill>
                  <a:srgbClr val="000000"/>
                </a:solidFill>
                <a:latin typeface="RoxboroughCF Bold Bold"/>
              </a:endParaRPr>
            </a:p>
            <a:p>
              <a:pPr marL="457231" lvl="1" indent="-228615">
                <a:lnSpc>
                  <a:spcPts val="3621"/>
                </a:lnSpc>
                <a:buFont typeface="Arial"/>
                <a:buChar char="•"/>
              </a:pPr>
              <a:r>
                <a:rPr lang="en-US" sz="2117" dirty="0" err="1">
                  <a:solidFill>
                    <a:srgbClr val="000000"/>
                  </a:solidFill>
                  <a:latin typeface="RoxboroughCF Bold Bold"/>
                </a:rPr>
                <a:t>Спорт</a:t>
              </a:r>
              <a:r>
                <a:rPr lang="en-US" sz="2117" dirty="0">
                  <a:solidFill>
                    <a:srgbClr val="000000"/>
                  </a:solidFill>
                  <a:latin typeface="RoxboroughCF Bold Bold"/>
                </a:rPr>
                <a:t> и </a:t>
              </a:r>
              <a:r>
                <a:rPr lang="en-US" sz="2117" dirty="0" err="1">
                  <a:solidFill>
                    <a:srgbClr val="000000"/>
                  </a:solidFill>
                  <a:latin typeface="RoxboroughCF Bold Bold"/>
                </a:rPr>
                <a:t>туризм</a:t>
              </a:r>
              <a:endParaRPr lang="en-US" sz="2117" dirty="0">
                <a:solidFill>
                  <a:srgbClr val="000000"/>
                </a:solidFill>
                <a:latin typeface="RoxboroughCF Bold Bold"/>
              </a:endParaRPr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932841" y="3521455"/>
            <a:ext cx="2134580" cy="2134580"/>
          </a:xfrm>
          <a:prstGeom prst="rect">
            <a:avLst/>
          </a:prstGeom>
        </p:spPr>
      </p:pic>
      <p:grpSp>
        <p:nvGrpSpPr>
          <p:cNvPr id="14" name="Group 2"/>
          <p:cNvGrpSpPr/>
          <p:nvPr/>
        </p:nvGrpSpPr>
        <p:grpSpPr>
          <a:xfrm rot="5400000">
            <a:off x="4903372" y="-1636546"/>
            <a:ext cx="225093" cy="8839200"/>
            <a:chOff x="0" y="0"/>
            <a:chExt cx="307170" cy="9078815"/>
          </a:xfrm>
        </p:grpSpPr>
        <p:sp>
          <p:nvSpPr>
            <p:cNvPr id="15" name="AutoShape 3"/>
            <p:cNvSpPr/>
            <p:nvPr/>
          </p:nvSpPr>
          <p:spPr>
            <a:xfrm>
              <a:off x="145751" y="0"/>
              <a:ext cx="15667" cy="9078815"/>
            </a:xfrm>
            <a:prstGeom prst="rect">
              <a:avLst/>
            </a:prstGeom>
            <a:solidFill>
              <a:srgbClr val="000000"/>
            </a:solidFill>
          </p:spPr>
        </p:sp>
        <p:grpSp>
          <p:nvGrpSpPr>
            <p:cNvPr id="16" name="Group 4"/>
            <p:cNvGrpSpPr/>
            <p:nvPr/>
          </p:nvGrpSpPr>
          <p:grpSpPr>
            <a:xfrm>
              <a:off x="0" y="612921"/>
              <a:ext cx="307170" cy="305799"/>
              <a:chOff x="1" y="14167"/>
              <a:chExt cx="6350000" cy="6321665"/>
            </a:xfrm>
          </p:grpSpPr>
          <p:sp>
            <p:nvSpPr>
              <p:cNvPr id="23" name="Freeform 5"/>
              <p:cNvSpPr/>
              <p:nvPr/>
            </p:nvSpPr>
            <p:spPr>
              <a:xfrm rot="5400000">
                <a:off x="14168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A4E24"/>
              </a:solidFill>
              <a:ln w="19050">
                <a:solidFill>
                  <a:schemeClr val="bg1"/>
                </a:solidFill>
              </a:ln>
            </p:spPr>
          </p:sp>
        </p:grpSp>
        <p:grpSp>
          <p:nvGrpSpPr>
            <p:cNvPr id="17" name="Group 6"/>
            <p:cNvGrpSpPr/>
            <p:nvPr/>
          </p:nvGrpSpPr>
          <p:grpSpPr>
            <a:xfrm>
              <a:off x="0" y="2894773"/>
              <a:ext cx="307170" cy="307170"/>
              <a:chOff x="0" y="0"/>
              <a:chExt cx="6350000" cy="6350000"/>
            </a:xfrm>
          </p:grpSpPr>
          <p:sp>
            <p:nvSpPr>
              <p:cNvPr id="22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A4E24"/>
              </a:solidFill>
              <a:ln w="19050">
                <a:solidFill>
                  <a:schemeClr val="bg1"/>
                </a:solidFill>
              </a:ln>
            </p:spPr>
          </p:sp>
        </p:grpSp>
        <p:grpSp>
          <p:nvGrpSpPr>
            <p:cNvPr id="18" name="Group 8"/>
            <p:cNvGrpSpPr/>
            <p:nvPr/>
          </p:nvGrpSpPr>
          <p:grpSpPr>
            <a:xfrm>
              <a:off x="0" y="5410497"/>
              <a:ext cx="307170" cy="307170"/>
              <a:chOff x="0" y="0"/>
              <a:chExt cx="6350000" cy="6350000"/>
            </a:xfrm>
          </p:grpSpPr>
          <p:sp>
            <p:nvSpPr>
              <p:cNvPr id="21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A4E24"/>
              </a:solidFill>
              <a:ln w="19050">
                <a:solidFill>
                  <a:schemeClr val="bg1"/>
                </a:solidFill>
              </a:ln>
            </p:spPr>
          </p:sp>
        </p:grpSp>
        <p:grpSp>
          <p:nvGrpSpPr>
            <p:cNvPr id="19" name="Group 10"/>
            <p:cNvGrpSpPr/>
            <p:nvPr/>
          </p:nvGrpSpPr>
          <p:grpSpPr>
            <a:xfrm>
              <a:off x="0" y="7926221"/>
              <a:ext cx="307170" cy="307170"/>
              <a:chOff x="0" y="0"/>
              <a:chExt cx="6350000" cy="6350000"/>
            </a:xfrm>
          </p:grpSpPr>
          <p:sp>
            <p:nvSpPr>
              <p:cNvPr id="20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A4E24"/>
              </a:solidFill>
              <a:ln w="19050">
                <a:solidFill>
                  <a:schemeClr val="bg1"/>
                </a:solidFill>
              </a:ln>
            </p:spPr>
          </p:sp>
        </p:grpSp>
      </p:grpSp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64" y="2982655"/>
            <a:ext cx="3122141" cy="20814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2400" y="1211792"/>
            <a:ext cx="1786762" cy="2382350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3172258" y="491854"/>
            <a:ext cx="230377" cy="6809111"/>
            <a:chOff x="0" y="0"/>
            <a:chExt cx="307170" cy="9078815"/>
          </a:xfrm>
        </p:grpSpPr>
        <p:sp>
          <p:nvSpPr>
            <p:cNvPr id="3" name="AutoShape 3"/>
            <p:cNvSpPr/>
            <p:nvPr/>
          </p:nvSpPr>
          <p:spPr>
            <a:xfrm>
              <a:off x="145751" y="0"/>
              <a:ext cx="15667" cy="9078815"/>
            </a:xfrm>
            <a:prstGeom prst="rect">
              <a:avLst/>
            </a:prstGeom>
            <a:solidFill>
              <a:srgbClr val="000000"/>
            </a:solidFill>
          </p:spPr>
        </p:sp>
        <p:grpSp>
          <p:nvGrpSpPr>
            <p:cNvPr id="4" name="Group 4"/>
            <p:cNvGrpSpPr/>
            <p:nvPr/>
          </p:nvGrpSpPr>
          <p:grpSpPr>
            <a:xfrm>
              <a:off x="0" y="612236"/>
              <a:ext cx="307170" cy="307170"/>
              <a:chOff x="0" y="0"/>
              <a:chExt cx="6350000" cy="635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A9570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0" y="2894773"/>
              <a:ext cx="307170" cy="307170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A9570"/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>
              <a:off x="0" y="5410497"/>
              <a:ext cx="307170" cy="307170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A9570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0" y="7926221"/>
              <a:ext cx="307170" cy="307170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A9570"/>
              </a:solidFill>
            </p:spPr>
          </p:sp>
        </p:grp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66859" y="3285938"/>
            <a:ext cx="2697113" cy="2022835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348131" y="-62729"/>
            <a:ext cx="3849352" cy="1425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00"/>
              </a:lnSpc>
            </a:pPr>
            <a:r>
              <a:rPr lang="en-US" sz="5000" dirty="0" err="1">
                <a:solidFill>
                  <a:srgbClr val="000000"/>
                </a:solidFill>
                <a:latin typeface="Impact" panose="020B0806030902050204" pitchFamily="34" charset="0"/>
              </a:rPr>
              <a:t>Сетевые</a:t>
            </a:r>
            <a:r>
              <a:rPr lang="en-US" sz="5000" dirty="0">
                <a:solidFill>
                  <a:srgbClr val="000000"/>
                </a:solidFill>
                <a:latin typeface="Impact" panose="020B0806030902050204" pitchFamily="34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Impact" panose="020B0806030902050204" pitchFamily="34" charset="0"/>
              </a:rPr>
              <a:t>партнеры</a:t>
            </a:r>
            <a:r>
              <a:rPr lang="en-US" sz="5000" dirty="0">
                <a:solidFill>
                  <a:srgbClr val="000000"/>
                </a:solidFill>
                <a:latin typeface="Impact" panose="020B0806030902050204" pitchFamily="34" charset="0"/>
              </a:rPr>
              <a:t>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402121" y="199936"/>
            <a:ext cx="6199079" cy="68081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1713"/>
              </a:lnSpc>
              <a:buFont typeface="Wingdings" panose="05000000000000000000" pitchFamily="2" charset="2"/>
              <a:buChar char="v"/>
            </a:pP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(ГАУДО «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Кузбасский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юношеского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туризма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экскурсий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ГАУДО «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Кузбасский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Юнармии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ГУДО «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Кузбасский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естественнонаучный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Юннат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Кузбасский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детско-юношеский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дорожного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(АМГО,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народных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депутатов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МКУ УО,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УФКиС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МКУ «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культурой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молодежной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»);</a:t>
            </a:r>
          </a:p>
          <a:p>
            <a:pPr marL="285750" indent="-285750">
              <a:lnSpc>
                <a:spcPts val="1713"/>
              </a:lnSpc>
              <a:buFont typeface="Wingdings" panose="05000000000000000000" pitchFamily="2" charset="2"/>
              <a:buChar char="v"/>
            </a:pP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чреждения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дошкольные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85750" indent="-285750">
              <a:lnSpc>
                <a:spcPts val="1713"/>
              </a:lnSpc>
              <a:buFont typeface="Wingdings" panose="05000000000000000000" pitchFamily="2" charset="2"/>
              <a:buChar char="v"/>
            </a:pP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редства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массовой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ts val="1713"/>
              </a:lnSpc>
              <a:buFont typeface="Wingdings" panose="05000000000000000000" pitchFamily="2" charset="2"/>
              <a:buChar char="v"/>
            </a:pP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егиональные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отдельных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видов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спорта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ts val="1713"/>
              </a:lnSpc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МПАСО </a:t>
            </a:r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1713"/>
              </a:lnSpc>
              <a:buFont typeface="Wingdings" panose="05000000000000000000" pitchFamily="2" charset="2"/>
              <a:buChar char="v"/>
            </a:pP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оенный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комиссариат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Междуреченска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ts val="1713"/>
              </a:lnSpc>
              <a:buFont typeface="Wingdings" panose="05000000000000000000" pitchFamily="2" charset="2"/>
              <a:buChar char="v"/>
            </a:pP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бластное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ДОСААФ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ts val="1713"/>
              </a:lnSpc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ожарная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№1 г.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Междуреченска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ts val="1713"/>
              </a:lnSpc>
              <a:buFont typeface="Wingdings" panose="05000000000000000000" pitchFamily="2" charset="2"/>
              <a:buChar char="v"/>
            </a:pP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Междуреченское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городское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Общероссийской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общественной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Российский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Союз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Ветеранов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Афганистана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285750" indent="-285750">
              <a:lnSpc>
                <a:spcPts val="1713"/>
              </a:lnSpc>
              <a:buFont typeface="Wingdings" panose="05000000000000000000" pitchFamily="2" charset="2"/>
              <a:buChar char="v"/>
            </a:pP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бластная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общественная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Ветераны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пограничники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</a:p>
          <a:p>
            <a:pPr marL="285750" indent="-285750">
              <a:lnSpc>
                <a:spcPts val="1713"/>
              </a:lnSpc>
              <a:buFont typeface="Wingdings" panose="05000000000000000000" pitchFamily="2" charset="2"/>
              <a:buChar char="v"/>
            </a:pP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бщероссийская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общественная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ветеранов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Вооруженных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ts val="1713"/>
              </a:lnSpc>
              <a:buFont typeface="Wingdings" panose="05000000000000000000" pitchFamily="2" charset="2"/>
              <a:buChar char="v"/>
            </a:pP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бщероссийская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Общественная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Офицеры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</a:p>
          <a:p>
            <a:pPr marL="285750" indent="-285750">
              <a:lnSpc>
                <a:spcPts val="1713"/>
              </a:lnSpc>
              <a:buFont typeface="Wingdings" panose="05000000000000000000" pitchFamily="2" charset="2"/>
              <a:buChar char="v"/>
            </a:pP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ородской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ветеранов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войны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труда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ts val="1713"/>
              </a:lnSpc>
              <a:buFont typeface="Wingdings" panose="05000000000000000000" pitchFamily="2" charset="2"/>
              <a:buChar char="v"/>
            </a:pP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тдел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МВД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Междуреченску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ts val="1713"/>
              </a:lnSpc>
              <a:buFont typeface="Wingdings" panose="05000000000000000000" pitchFamily="2" charset="2"/>
              <a:buChar char="v"/>
            </a:pP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ородской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музей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воинской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славы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ts val="1713"/>
              </a:lnSpc>
              <a:buFont typeface="Wingdings" panose="05000000000000000000" pitchFamily="2" charset="2"/>
              <a:buChar char="v"/>
            </a:pP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луб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кинологов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ts val="1713"/>
              </a:lnSpc>
              <a:buFont typeface="Wingdings" panose="05000000000000000000" pitchFamily="2" charset="2"/>
              <a:buChar char="v"/>
            </a:pP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Новокузнецкий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ВГСО» ФГУП «ВГСЧ»</a:t>
            </a:r>
          </a:p>
          <a:p>
            <a:pPr marL="285750" indent="-285750">
              <a:lnSpc>
                <a:spcPts val="1713"/>
              </a:lnSpc>
              <a:buFont typeface="Wingdings" panose="05000000000000000000" pitchFamily="2" charset="2"/>
              <a:buChar char="v"/>
            </a:pP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Храм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Святых</a:t>
            </a:r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1713"/>
              </a:lnSpc>
              <a:buFont typeface="Wingdings" panose="05000000000000000000" pitchFamily="2" charset="2"/>
              <a:buChar char="v"/>
            </a:pP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служба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войск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национальной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гвардии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Кемеровской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Кузбасс</a:t>
            </a:r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2285"/>
              </a:lnSpc>
              <a:buFont typeface="Wingdings" panose="05000000000000000000" pitchFamily="2" charset="2"/>
              <a:buChar char="v"/>
            </a:pPr>
            <a:endParaRPr lang="en-US" sz="1600" dirty="0">
              <a:solidFill>
                <a:srgbClr val="000000"/>
              </a:solidFill>
              <a:latin typeface="Arimo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3" t="18804" r="41406" b="28935"/>
          <a:stretch/>
        </p:blipFill>
        <p:spPr>
          <a:xfrm>
            <a:off x="95767" y="5302074"/>
            <a:ext cx="2514600" cy="1970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95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0420" y="4285485"/>
            <a:ext cx="2865883" cy="2183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477"/>
              </a:lnSpc>
              <a:spcBef>
                <a:spcPct val="0"/>
              </a:spcBef>
            </a:pPr>
            <a:r>
              <a:rPr lang="en-US" sz="1769" u="none" dirty="0" err="1">
                <a:solidFill>
                  <a:srgbClr val="000000"/>
                </a:solidFill>
                <a:latin typeface="Clear Sans Thin Bold"/>
              </a:rPr>
              <a:t>привлечение</a:t>
            </a:r>
            <a:r>
              <a:rPr lang="en-US" sz="1769" u="none" dirty="0">
                <a:solidFill>
                  <a:srgbClr val="000000"/>
                </a:solidFill>
                <a:latin typeface="Clear Sans Thin Bold"/>
              </a:rPr>
              <a:t> </a:t>
            </a:r>
            <a:r>
              <a:rPr lang="en-US" sz="1769" u="none" dirty="0" err="1">
                <a:solidFill>
                  <a:srgbClr val="000000"/>
                </a:solidFill>
                <a:latin typeface="Clear Sans Thin Bold"/>
              </a:rPr>
              <a:t>узких</a:t>
            </a:r>
            <a:r>
              <a:rPr lang="en-US" sz="1769" u="none" dirty="0">
                <a:solidFill>
                  <a:srgbClr val="000000"/>
                </a:solidFill>
                <a:latin typeface="Clear Sans Thin Bold"/>
              </a:rPr>
              <a:t> </a:t>
            </a:r>
            <a:r>
              <a:rPr lang="en-US" sz="1769" u="none" dirty="0" err="1">
                <a:solidFill>
                  <a:srgbClr val="000000"/>
                </a:solidFill>
                <a:latin typeface="Clear Sans Thin Bold"/>
              </a:rPr>
              <a:t>специалистов</a:t>
            </a:r>
            <a:r>
              <a:rPr lang="en-US" sz="1769" u="none" dirty="0">
                <a:solidFill>
                  <a:srgbClr val="000000"/>
                </a:solidFill>
                <a:latin typeface="Clear Sans Thin Bold"/>
              </a:rPr>
              <a:t> </a:t>
            </a:r>
            <a:r>
              <a:rPr lang="en-US" sz="1769" u="none" dirty="0" err="1">
                <a:solidFill>
                  <a:srgbClr val="000000"/>
                </a:solidFill>
                <a:latin typeface="Clear Sans Thin Bold"/>
              </a:rPr>
              <a:t>для</a:t>
            </a:r>
            <a:r>
              <a:rPr lang="en-US" sz="1769" u="none" dirty="0">
                <a:solidFill>
                  <a:srgbClr val="000000"/>
                </a:solidFill>
                <a:latin typeface="Clear Sans Thin Bold"/>
              </a:rPr>
              <a:t> </a:t>
            </a:r>
            <a:r>
              <a:rPr lang="en-US" sz="1769" u="none" dirty="0" err="1">
                <a:solidFill>
                  <a:srgbClr val="000000"/>
                </a:solidFill>
                <a:latin typeface="Clear Sans Thin Bold"/>
              </a:rPr>
              <a:t>организации</a:t>
            </a:r>
            <a:r>
              <a:rPr lang="en-US" sz="1769" u="none" dirty="0">
                <a:solidFill>
                  <a:srgbClr val="000000"/>
                </a:solidFill>
                <a:latin typeface="Clear Sans Thin Bold"/>
              </a:rPr>
              <a:t> </a:t>
            </a:r>
            <a:r>
              <a:rPr lang="en-US" sz="1769" u="none" dirty="0" err="1">
                <a:solidFill>
                  <a:srgbClr val="000000"/>
                </a:solidFill>
                <a:latin typeface="Clear Sans Thin Bold"/>
              </a:rPr>
              <a:t>мастер-классов</a:t>
            </a:r>
            <a:r>
              <a:rPr lang="en-US" sz="1769" u="none" dirty="0">
                <a:solidFill>
                  <a:srgbClr val="000000"/>
                </a:solidFill>
                <a:latin typeface="Clear Sans Thin Bold"/>
              </a:rPr>
              <a:t>, </a:t>
            </a:r>
            <a:r>
              <a:rPr lang="en-US" sz="1769" u="none" dirty="0" err="1">
                <a:solidFill>
                  <a:srgbClr val="000000"/>
                </a:solidFill>
                <a:latin typeface="Clear Sans Thin Bold"/>
              </a:rPr>
              <a:t>практических</a:t>
            </a:r>
            <a:r>
              <a:rPr lang="en-US" sz="1769" u="none" dirty="0">
                <a:solidFill>
                  <a:srgbClr val="000000"/>
                </a:solidFill>
                <a:latin typeface="Clear Sans Thin Bold"/>
              </a:rPr>
              <a:t> </a:t>
            </a:r>
            <a:r>
              <a:rPr lang="en-US" sz="1769" u="none" dirty="0" err="1">
                <a:solidFill>
                  <a:srgbClr val="000000"/>
                </a:solidFill>
                <a:latin typeface="Clear Sans Thin Bold"/>
              </a:rPr>
              <a:t>занятий</a:t>
            </a:r>
            <a:r>
              <a:rPr lang="en-US" sz="1769" u="none" dirty="0">
                <a:solidFill>
                  <a:srgbClr val="000000"/>
                </a:solidFill>
                <a:latin typeface="Clear Sans Thin Bold"/>
              </a:rPr>
              <a:t>, </a:t>
            </a:r>
            <a:r>
              <a:rPr lang="en-US" sz="1769" u="none" dirty="0" err="1">
                <a:solidFill>
                  <a:srgbClr val="000000"/>
                </a:solidFill>
                <a:latin typeface="Clear Sans Thin Bold"/>
              </a:rPr>
              <a:t>показательных</a:t>
            </a:r>
            <a:r>
              <a:rPr lang="en-US" sz="1769" u="none" dirty="0">
                <a:solidFill>
                  <a:srgbClr val="000000"/>
                </a:solidFill>
                <a:latin typeface="Clear Sans Thin Bold"/>
              </a:rPr>
              <a:t> </a:t>
            </a:r>
            <a:r>
              <a:rPr lang="en-US" sz="1769" u="none" dirty="0" err="1">
                <a:solidFill>
                  <a:srgbClr val="000000"/>
                </a:solidFill>
                <a:latin typeface="Clear Sans Thin Bold"/>
              </a:rPr>
              <a:t>выступлений</a:t>
            </a:r>
            <a:r>
              <a:rPr lang="en-US" sz="1769" u="none" dirty="0">
                <a:solidFill>
                  <a:srgbClr val="000000"/>
                </a:solidFill>
                <a:latin typeface="Clear Sans Thin Bold"/>
              </a:rPr>
              <a:t>, </a:t>
            </a:r>
            <a:r>
              <a:rPr lang="en-US" sz="1769" u="none" dirty="0" err="1">
                <a:solidFill>
                  <a:srgbClr val="000000"/>
                </a:solidFill>
                <a:latin typeface="Clear Sans Thin Bold"/>
              </a:rPr>
              <a:t>семинаров</a:t>
            </a:r>
            <a:r>
              <a:rPr lang="en-US" sz="1769" u="none" dirty="0">
                <a:solidFill>
                  <a:srgbClr val="000000"/>
                </a:solidFill>
                <a:latin typeface="Clear Sans Thin Bold"/>
              </a:rPr>
              <a:t> и </a:t>
            </a:r>
            <a:r>
              <a:rPr lang="en-US" sz="1769" u="none" dirty="0" err="1">
                <a:solidFill>
                  <a:srgbClr val="000000"/>
                </a:solidFill>
                <a:latin typeface="Clear Sans Thin Bold"/>
              </a:rPr>
              <a:t>стажерских</a:t>
            </a:r>
            <a:r>
              <a:rPr lang="en-US" sz="1769" u="none" dirty="0">
                <a:solidFill>
                  <a:srgbClr val="000000"/>
                </a:solidFill>
                <a:latin typeface="Clear Sans Thin Bold"/>
              </a:rPr>
              <a:t> </a:t>
            </a:r>
            <a:r>
              <a:rPr lang="en-US" sz="1769" u="none" dirty="0" err="1">
                <a:solidFill>
                  <a:srgbClr val="000000"/>
                </a:solidFill>
                <a:latin typeface="Clear Sans Thin Bold"/>
              </a:rPr>
              <a:t>площадок</a:t>
            </a:r>
            <a:endParaRPr lang="en-US" sz="1769" u="none" dirty="0">
              <a:solidFill>
                <a:srgbClr val="000000"/>
              </a:solidFill>
              <a:latin typeface="Clear Sans Thin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365374" y="4914135"/>
            <a:ext cx="3184305" cy="926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477"/>
              </a:lnSpc>
              <a:spcBef>
                <a:spcPct val="0"/>
              </a:spcBef>
            </a:pPr>
            <a:r>
              <a:rPr lang="en-US" sz="1769" u="none" dirty="0" err="1">
                <a:solidFill>
                  <a:srgbClr val="000000"/>
                </a:solidFill>
                <a:latin typeface="Clear Sans Thin Bold"/>
              </a:rPr>
              <a:t>привлечение</a:t>
            </a:r>
            <a:r>
              <a:rPr lang="en-US" sz="1769" u="none" dirty="0">
                <a:solidFill>
                  <a:srgbClr val="000000"/>
                </a:solidFill>
                <a:latin typeface="Clear Sans Thin Bold"/>
              </a:rPr>
              <a:t> </a:t>
            </a:r>
            <a:r>
              <a:rPr lang="en-US" sz="1769" u="none" dirty="0" err="1">
                <a:solidFill>
                  <a:srgbClr val="000000"/>
                </a:solidFill>
                <a:latin typeface="Clear Sans Thin Bold"/>
              </a:rPr>
              <a:t>специалистов</a:t>
            </a:r>
            <a:r>
              <a:rPr lang="en-US" sz="1769" u="none" dirty="0">
                <a:solidFill>
                  <a:srgbClr val="000000"/>
                </a:solidFill>
                <a:latin typeface="Clear Sans Thin Bold"/>
              </a:rPr>
              <a:t> </a:t>
            </a:r>
            <a:r>
              <a:rPr lang="en-US" sz="1769" u="none" dirty="0" err="1">
                <a:solidFill>
                  <a:srgbClr val="000000"/>
                </a:solidFill>
                <a:latin typeface="Clear Sans Thin Bold"/>
              </a:rPr>
              <a:t>для</a:t>
            </a:r>
            <a:r>
              <a:rPr lang="en-US" sz="1769" u="none" dirty="0">
                <a:solidFill>
                  <a:srgbClr val="000000"/>
                </a:solidFill>
                <a:latin typeface="Clear Sans Thin Bold"/>
              </a:rPr>
              <a:t> </a:t>
            </a:r>
            <a:r>
              <a:rPr lang="en-US" sz="1769" u="none" dirty="0" err="1">
                <a:solidFill>
                  <a:srgbClr val="000000"/>
                </a:solidFill>
                <a:latin typeface="Clear Sans Thin Bold"/>
              </a:rPr>
              <a:t>судейства</a:t>
            </a:r>
            <a:r>
              <a:rPr lang="en-US" sz="1769" u="none" dirty="0">
                <a:solidFill>
                  <a:srgbClr val="000000"/>
                </a:solidFill>
                <a:latin typeface="Clear Sans Thin Bold"/>
              </a:rPr>
              <a:t> </a:t>
            </a:r>
            <a:r>
              <a:rPr lang="en-US" sz="1769" u="none" dirty="0" err="1">
                <a:solidFill>
                  <a:srgbClr val="000000"/>
                </a:solidFill>
                <a:latin typeface="Clear Sans Thin Bold"/>
              </a:rPr>
              <a:t>муниципальных</a:t>
            </a:r>
            <a:r>
              <a:rPr lang="en-US" sz="1769" u="none" dirty="0">
                <a:solidFill>
                  <a:srgbClr val="000000"/>
                </a:solidFill>
                <a:latin typeface="Clear Sans Thin Bold"/>
              </a:rPr>
              <a:t> и </a:t>
            </a:r>
            <a:r>
              <a:rPr lang="en-US" sz="1769" u="none" dirty="0" err="1">
                <a:solidFill>
                  <a:srgbClr val="000000"/>
                </a:solidFill>
                <a:latin typeface="Clear Sans Thin Bold"/>
              </a:rPr>
              <a:t>областных</a:t>
            </a:r>
            <a:r>
              <a:rPr lang="en-US" sz="1769" u="none" dirty="0">
                <a:solidFill>
                  <a:srgbClr val="000000"/>
                </a:solidFill>
                <a:latin typeface="Clear Sans Thin Bold"/>
              </a:rPr>
              <a:t> </a:t>
            </a:r>
            <a:r>
              <a:rPr lang="en-US" sz="1769" u="none" dirty="0" err="1">
                <a:solidFill>
                  <a:srgbClr val="000000"/>
                </a:solidFill>
                <a:latin typeface="Clear Sans Thin Bold"/>
              </a:rPr>
              <a:t>соревнований</a:t>
            </a:r>
            <a:endParaRPr lang="en-US" sz="1769" u="none" dirty="0">
              <a:solidFill>
                <a:srgbClr val="000000"/>
              </a:solidFill>
              <a:latin typeface="Clear Sans Thin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885642" y="4927539"/>
            <a:ext cx="1966447" cy="575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  <a:spcBef>
                <a:spcPct val="0"/>
              </a:spcBef>
            </a:pPr>
            <a:r>
              <a:rPr lang="en-US" sz="1699">
                <a:solidFill>
                  <a:srgbClr val="000000"/>
                </a:solidFill>
                <a:latin typeface="Clear Sans Thin Bold"/>
              </a:rPr>
              <a:t>договоры о сотрудничестве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24320" y="1872525"/>
            <a:ext cx="4461322" cy="219525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456412" y="446932"/>
            <a:ext cx="7066208" cy="1425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en-US" sz="5000" dirty="0" err="1">
                <a:solidFill>
                  <a:srgbClr val="000000"/>
                </a:solidFill>
                <a:latin typeface="Impact" panose="020B0806030902050204" pitchFamily="34" charset="0"/>
              </a:rPr>
              <a:t>Механизмы</a:t>
            </a:r>
            <a:r>
              <a:rPr lang="en-US" sz="5000" dirty="0">
                <a:solidFill>
                  <a:srgbClr val="000000"/>
                </a:solidFill>
                <a:latin typeface="Impact" panose="020B0806030902050204" pitchFamily="34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Impact" panose="020B0806030902050204" pitchFamily="34" charset="0"/>
              </a:rPr>
              <a:t>сетевого</a:t>
            </a:r>
            <a:r>
              <a:rPr lang="en-US" sz="5000" dirty="0">
                <a:solidFill>
                  <a:srgbClr val="000000"/>
                </a:solidFill>
                <a:latin typeface="Impact" panose="020B0806030902050204" pitchFamily="34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Impact" panose="020B0806030902050204" pitchFamily="34" charset="0"/>
              </a:rPr>
              <a:t>взаимодействия</a:t>
            </a:r>
            <a:endParaRPr lang="en-US" sz="5000" dirty="0">
              <a:solidFill>
                <a:srgbClr val="000000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95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23062" y="3048000"/>
            <a:ext cx="1304146" cy="113582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053259" y="5832508"/>
            <a:ext cx="1030961" cy="98046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635340" y="3048000"/>
            <a:ext cx="1046119" cy="104611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28562" y="2879468"/>
            <a:ext cx="3205772" cy="133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61"/>
              </a:lnSpc>
              <a:spcBef>
                <a:spcPct val="0"/>
              </a:spcBef>
            </a:pPr>
            <a:r>
              <a:rPr lang="ru-RU" sz="1829" dirty="0" smtClean="0">
                <a:solidFill>
                  <a:srgbClr val="000000"/>
                </a:solidFill>
                <a:latin typeface="Clear Sans Thin Bold"/>
              </a:rPr>
              <a:t>возможность</a:t>
            </a:r>
            <a:r>
              <a:rPr lang="en-US" sz="1829" dirty="0" smtClean="0">
                <a:solidFill>
                  <a:srgbClr val="000000"/>
                </a:solidFill>
                <a:latin typeface="Clear Sans Thin Bold"/>
              </a:rPr>
              <a:t> </a:t>
            </a:r>
            <a:r>
              <a:rPr lang="en-US" sz="1829" dirty="0">
                <a:solidFill>
                  <a:srgbClr val="000000"/>
                </a:solidFill>
                <a:latin typeface="Clear Sans Thin Bold"/>
              </a:rPr>
              <a:t>привлечения дополнительных финансовых средств</a:t>
            </a:r>
          </a:p>
          <a:p>
            <a:pPr algn="ctr">
              <a:lnSpc>
                <a:spcPts val="2561"/>
              </a:lnSpc>
              <a:spcBef>
                <a:spcPct val="0"/>
              </a:spcBef>
            </a:pPr>
            <a:endParaRPr lang="en-US" sz="1829" dirty="0">
              <a:solidFill>
                <a:srgbClr val="000000"/>
              </a:solidFill>
              <a:latin typeface="Clear Sans Thin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4071" y="5832508"/>
            <a:ext cx="3370416" cy="591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3"/>
              </a:lnSpc>
              <a:spcBef>
                <a:spcPct val="0"/>
              </a:spcBef>
            </a:pPr>
            <a:r>
              <a:rPr lang="en-US" sz="1702" dirty="0">
                <a:solidFill>
                  <a:srgbClr val="000000"/>
                </a:solidFill>
                <a:latin typeface="Clear Sans Thin Bold"/>
              </a:rPr>
              <a:t> расширение профессионального </a:t>
            </a:r>
            <a:r>
              <a:rPr lang="en-US" sz="1702" dirty="0" smtClean="0">
                <a:solidFill>
                  <a:srgbClr val="000000"/>
                </a:solidFill>
                <a:latin typeface="Clear Sans Thin Bold"/>
              </a:rPr>
              <a:t>сотрудничества </a:t>
            </a:r>
            <a:endParaRPr lang="en-US" sz="1702" dirty="0">
              <a:solidFill>
                <a:srgbClr val="000000"/>
              </a:solidFill>
              <a:latin typeface="Clear Sans Thin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49191" y="424389"/>
            <a:ext cx="8072889" cy="1425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en-US" sz="5000" dirty="0" err="1">
                <a:solidFill>
                  <a:srgbClr val="000000"/>
                </a:solidFill>
                <a:latin typeface="Impact" panose="020B0806030902050204" pitchFamily="34" charset="0"/>
              </a:rPr>
              <a:t>Возможности</a:t>
            </a:r>
            <a:r>
              <a:rPr lang="en-US" sz="5000" dirty="0">
                <a:solidFill>
                  <a:srgbClr val="000000"/>
                </a:solidFill>
                <a:latin typeface="Impact" panose="020B0806030902050204" pitchFamily="34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Impact" panose="020B0806030902050204" pitchFamily="34" charset="0"/>
              </a:rPr>
              <a:t>сетевого</a:t>
            </a:r>
            <a:r>
              <a:rPr lang="en-US" sz="5000" dirty="0">
                <a:solidFill>
                  <a:srgbClr val="000000"/>
                </a:solidFill>
                <a:latin typeface="Impact" panose="020B0806030902050204" pitchFamily="34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Impact" panose="020B0806030902050204" pitchFamily="34" charset="0"/>
              </a:rPr>
              <a:t>взаимодействия</a:t>
            </a:r>
            <a:endParaRPr lang="en-US" sz="5000" dirty="0">
              <a:solidFill>
                <a:srgbClr val="000000"/>
              </a:solidFill>
              <a:latin typeface="Impact" panose="020B0806030902050204" pitchFamily="34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286652" y="2946713"/>
            <a:ext cx="3281198" cy="1237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80"/>
              </a:lnSpc>
              <a:spcBef>
                <a:spcPct val="0"/>
              </a:spcBef>
            </a:pPr>
            <a:r>
              <a:rPr lang="en-US" sz="1772" dirty="0">
                <a:solidFill>
                  <a:srgbClr val="000000"/>
                </a:solidFill>
                <a:latin typeface="Clear Sans Thin Bold"/>
              </a:rPr>
              <a:t> возможность предъявления результатов образовательной деятельности на различных уровнях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334292" y="5745090"/>
            <a:ext cx="35740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383"/>
              </a:lnSpc>
              <a:spcBef>
                <a:spcPct val="0"/>
              </a:spcBef>
            </a:pPr>
            <a:r>
              <a:rPr lang="en-US" sz="1702" dirty="0">
                <a:solidFill>
                  <a:srgbClr val="000000"/>
                </a:solidFill>
                <a:latin typeface="Clear Sans Thin Bold"/>
              </a:rPr>
              <a:t>ориентированность в выборе профессии</a:t>
            </a:r>
            <a:r>
              <a:rPr lang="ru-RU" sz="1702" dirty="0">
                <a:solidFill>
                  <a:srgbClr val="000000"/>
                </a:solidFill>
                <a:latin typeface="Clear Sans Thin Bold"/>
              </a:rPr>
              <a:t> для </a:t>
            </a:r>
            <a:r>
              <a:rPr lang="ru-RU" sz="1702" dirty="0" smtClean="0">
                <a:solidFill>
                  <a:srgbClr val="000000"/>
                </a:solidFill>
                <a:latin typeface="Clear Sans Thin Bold"/>
              </a:rPr>
              <a:t>учащихся</a:t>
            </a:r>
            <a:endParaRPr lang="en-US" sz="1702" dirty="0">
              <a:solidFill>
                <a:srgbClr val="000000"/>
              </a:solidFill>
              <a:latin typeface="Clear Sans Thin Bold"/>
            </a:endParaRPr>
          </a:p>
        </p:txBody>
      </p:sp>
    </p:spTree>
    <p:extLst>
      <p:ext uri="{BB962C8B-B14F-4D97-AF65-F5344CB8AC3E}">
        <p14:creationId xmlns:p14="http://schemas.microsoft.com/office/powerpoint/2010/main" val="15182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773" r="773"/>
          <a:stretch>
            <a:fillRect/>
          </a:stretch>
        </p:blipFill>
        <p:spPr>
          <a:xfrm>
            <a:off x="228600" y="1371600"/>
            <a:ext cx="8592248" cy="58386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429195" y="5029200"/>
            <a:ext cx="2324405" cy="154863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93986" y="98234"/>
            <a:ext cx="6570911" cy="1205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38"/>
              </a:lnSpc>
            </a:pPr>
            <a:r>
              <a:rPr lang="en-US" sz="3384" spc="67" dirty="0" err="1">
                <a:solidFill>
                  <a:srgbClr val="9A1B29"/>
                </a:solidFill>
                <a:latin typeface="Impact" panose="020B0806030902050204" pitchFamily="34" charset="0"/>
              </a:rPr>
              <a:t>Сетевое</a:t>
            </a:r>
            <a:r>
              <a:rPr lang="en-US" sz="3384" spc="67" dirty="0">
                <a:solidFill>
                  <a:srgbClr val="9A1B29"/>
                </a:solidFill>
                <a:latin typeface="Impact" panose="020B0806030902050204" pitchFamily="34" charset="0"/>
              </a:rPr>
              <a:t> </a:t>
            </a:r>
            <a:r>
              <a:rPr lang="en-US" sz="3384" spc="67" dirty="0" err="1">
                <a:solidFill>
                  <a:srgbClr val="9A1B29"/>
                </a:solidFill>
                <a:latin typeface="Impact" panose="020B0806030902050204" pitchFamily="34" charset="0"/>
              </a:rPr>
              <a:t>взаимодействие</a:t>
            </a:r>
            <a:r>
              <a:rPr lang="en-US" sz="3384" spc="67" dirty="0">
                <a:solidFill>
                  <a:srgbClr val="9A1B29"/>
                </a:solidFill>
                <a:latin typeface="Impact" panose="020B0806030902050204" pitchFamily="34" charset="0"/>
              </a:rPr>
              <a:t> </a:t>
            </a:r>
          </a:p>
          <a:p>
            <a:pPr algn="ctr">
              <a:lnSpc>
                <a:spcPts val="4738"/>
              </a:lnSpc>
              <a:spcBef>
                <a:spcPct val="0"/>
              </a:spcBef>
            </a:pPr>
            <a:r>
              <a:rPr lang="en-US" sz="3384" spc="67" dirty="0">
                <a:solidFill>
                  <a:srgbClr val="9A1B29"/>
                </a:solidFill>
                <a:latin typeface="Impact" panose="020B0806030902050204" pitchFamily="34" charset="0"/>
              </a:rPr>
              <a:t>в </a:t>
            </a:r>
            <a:r>
              <a:rPr lang="en-US" sz="3384" spc="67" dirty="0" err="1">
                <a:solidFill>
                  <a:srgbClr val="9A1B29"/>
                </a:solidFill>
                <a:latin typeface="Impact" panose="020B0806030902050204" pitchFamily="34" charset="0"/>
              </a:rPr>
              <a:t>рамках</a:t>
            </a:r>
            <a:r>
              <a:rPr lang="en-US" sz="3384" spc="67" dirty="0">
                <a:solidFill>
                  <a:srgbClr val="9A1B29"/>
                </a:solidFill>
                <a:latin typeface="Impact" panose="020B0806030902050204" pitchFamily="34" charset="0"/>
              </a:rPr>
              <a:t> ВВПОД "</a:t>
            </a:r>
            <a:r>
              <a:rPr lang="en-US" sz="3384" spc="67" dirty="0" err="1">
                <a:solidFill>
                  <a:srgbClr val="9A1B29"/>
                </a:solidFill>
                <a:latin typeface="Impact" panose="020B0806030902050204" pitchFamily="34" charset="0"/>
              </a:rPr>
              <a:t>Юнармия</a:t>
            </a:r>
            <a:r>
              <a:rPr lang="en-US" sz="3384" spc="67" dirty="0">
                <a:solidFill>
                  <a:srgbClr val="9A1B29"/>
                </a:solidFill>
                <a:latin typeface="Impact" panose="020B0806030902050204" pitchFamily="34" charset="0"/>
              </a:rPr>
              <a:t>"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09800" y="6349234"/>
            <a:ext cx="1143000" cy="457200"/>
          </a:xfrm>
          <a:prstGeom prst="rect">
            <a:avLst/>
          </a:prstGeom>
          <a:solidFill>
            <a:srgbClr val="B6351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Юнармейский отряд МБОУ СОШ №26</a:t>
            </a:r>
            <a:endParaRPr lang="ru-RU" sz="8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61" y="1905000"/>
            <a:ext cx="2362200" cy="157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099229" y="175879"/>
            <a:ext cx="2002718" cy="11265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76200"/>
            <a:ext cx="1755987" cy="233842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28600" y="412070"/>
            <a:ext cx="6475838" cy="1269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38"/>
              </a:lnSpc>
              <a:spcBef>
                <a:spcPct val="0"/>
              </a:spcBef>
            </a:pPr>
            <a:r>
              <a:rPr lang="en-US" sz="3600" spc="47" dirty="0" err="1">
                <a:solidFill>
                  <a:srgbClr val="7E252C"/>
                </a:solidFill>
                <a:latin typeface="Impact" panose="020B0806030902050204" pitchFamily="34" charset="0"/>
              </a:rPr>
              <a:t>Направления</a:t>
            </a:r>
            <a:r>
              <a:rPr lang="en-US" sz="3600" spc="47" dirty="0">
                <a:solidFill>
                  <a:srgbClr val="7E252C"/>
                </a:solidFill>
                <a:latin typeface="Impact" panose="020B0806030902050204" pitchFamily="34" charset="0"/>
              </a:rPr>
              <a:t> </a:t>
            </a:r>
            <a:r>
              <a:rPr lang="en-US" sz="3600" spc="47" dirty="0" err="1">
                <a:solidFill>
                  <a:srgbClr val="7E252C"/>
                </a:solidFill>
                <a:latin typeface="Impact" panose="020B0806030902050204" pitchFamily="34" charset="0"/>
              </a:rPr>
              <a:t>взаимодействия</a:t>
            </a:r>
            <a:r>
              <a:rPr lang="en-US" sz="3600" spc="47" dirty="0">
                <a:solidFill>
                  <a:srgbClr val="7E252C"/>
                </a:solidFill>
                <a:latin typeface="Impact" panose="020B0806030902050204" pitchFamily="34" charset="0"/>
              </a:rPr>
              <a:t> с </a:t>
            </a:r>
            <a:r>
              <a:rPr lang="en-US" sz="3600" spc="47" dirty="0" err="1">
                <a:solidFill>
                  <a:srgbClr val="7E252C"/>
                </a:solidFill>
                <a:latin typeface="Impact" panose="020B0806030902050204" pitchFamily="34" charset="0"/>
              </a:rPr>
              <a:t>образовательными</a:t>
            </a:r>
            <a:r>
              <a:rPr lang="en-US" sz="3600" spc="47" dirty="0">
                <a:solidFill>
                  <a:srgbClr val="7E252C"/>
                </a:solidFill>
                <a:latin typeface="Impact" panose="020B0806030902050204" pitchFamily="34" charset="0"/>
              </a:rPr>
              <a:t> </a:t>
            </a:r>
            <a:r>
              <a:rPr lang="en-US" sz="3600" spc="47" dirty="0" err="1">
                <a:solidFill>
                  <a:srgbClr val="7E252C"/>
                </a:solidFill>
                <a:latin typeface="Impact" panose="020B0806030902050204" pitchFamily="34" charset="0"/>
              </a:rPr>
              <a:t>организациями</a:t>
            </a:r>
            <a:endParaRPr lang="en-US" sz="3600" spc="47" dirty="0">
              <a:solidFill>
                <a:srgbClr val="7E252C"/>
              </a:solidFill>
              <a:latin typeface="Impact" panose="020B080603090205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405921096"/>
              </p:ext>
            </p:extLst>
          </p:nvPr>
        </p:nvGraphicFramePr>
        <p:xfrm>
          <a:off x="-577258" y="1681648"/>
          <a:ext cx="6979695" cy="4996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795" y="2057400"/>
            <a:ext cx="1828800" cy="2743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438" y="5029200"/>
            <a:ext cx="2743201" cy="205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6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369</Words>
  <Application>Microsoft Office PowerPoint</Application>
  <PresentationFormat>Произвольный</PresentationFormat>
  <Paragraphs>51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Times New Roman</vt:lpstr>
      <vt:lpstr>RoxboroughCF Bold Bold</vt:lpstr>
      <vt:lpstr>Arial</vt:lpstr>
      <vt:lpstr>Impact</vt:lpstr>
      <vt:lpstr>Clear Sans Thin Bold</vt:lpstr>
      <vt:lpstr>RoxboroughCF Bold</vt:lpstr>
      <vt:lpstr>Wingdings</vt:lpstr>
      <vt:lpstr>Arimo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Fitness and Nutrition Coach</dc:title>
  <dc:creator>user</dc:creator>
  <cp:lastModifiedBy>Пользователь</cp:lastModifiedBy>
  <cp:revision>18</cp:revision>
  <dcterms:created xsi:type="dcterms:W3CDTF">2006-08-16T00:00:00Z</dcterms:created>
  <dcterms:modified xsi:type="dcterms:W3CDTF">2023-10-17T06:30:07Z</dcterms:modified>
  <dc:identifier>DAE9i4zwJn0</dc:identifier>
</cp:coreProperties>
</file>