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4" r:id="rId5"/>
    <p:sldId id="258" r:id="rId6"/>
    <p:sldId id="259" r:id="rId7"/>
    <p:sldId id="260" r:id="rId8"/>
    <p:sldId id="266" r:id="rId9"/>
    <p:sldId id="267" r:id="rId10"/>
    <p:sldId id="26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0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3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6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F93C-99FD-4CEC-8519-A3A4061AC7DF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9371-35C0-46FD-AD4F-F311898A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7015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858" y="0"/>
            <a:ext cx="1208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Городская акция ко дню народного единства 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«С ненавистью и ксенофобией нам не по пути»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7" y="0"/>
            <a:ext cx="10317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600" y="694267"/>
            <a:ext cx="11514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когда мы поближе познакомились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этносами, народами и нациями мира в котором мы живем, я предлагаю вам пройти викторины: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«Узнай страну по флагу»;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«Узнай народ по костюму». 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завершении нашего мероприятия, мы проводим яркий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«Единство в нас».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принять участие во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разместить в своих социальных сетях рисунок на тему "Единство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фотографию с символикой своей страны. При публикации указать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Единство_в_нас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230" y="251844"/>
            <a:ext cx="11432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Ежегодно 4 ноября в России проходит праздник под названием «День народного единства». В преддверии этого праздника мы с Вами вспомним его историю. Кроме этого, познакомимся поближе с этносами, народами и нациями мира в котором мы живем.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92" y="5949379"/>
            <a:ext cx="11623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как объединяющий все народы России был учрежден в декабре 2004 года, а впервые праздновался в 2005 году. Но история становления этого праздника начинается много веков назад. </a:t>
            </a:r>
          </a:p>
          <a:p>
            <a:endParaRPr lang="ru-RU" dirty="0" smtClean="0"/>
          </a:p>
        </p:txBody>
      </p:sp>
      <p:pic>
        <p:nvPicPr>
          <p:cNvPr id="7172" name="Picture 4" descr="https://nzpr.ru/upload/iblock/d31/d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207758"/>
            <a:ext cx="10032294" cy="47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527" y="321853"/>
            <a:ext cx="11693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началось со смутных лет начала XVII века. После смерти царя Ивана Грозного на русский престол взошел его сын Фёдор I Иоаннович, но потомков он не оставил, и династия Рюриковичей пресеклась.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престоле началась настоящая чехарда: Борис Годунов, Лжедмитрий I, Василий Шуйский, Семибоярщина, польский королевич Владислав, Лжедмитрий II, а за ним и Лжедмитрий III. Вместе с ними пришли польские захватчики, которые проводили политику террора, грабежа, массовых зверств.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653" y="2346262"/>
            <a:ext cx="6276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1611 г. в Нижнем Новгороде было создано народное ополчение во главе с Кузьмой Мининым и князем Дмитрием Пожарским, силами которого 4 ноября (22 октября по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1612 г. был освобожден Китай-город и затем поляки изгнаны из Москвы.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1613 г. избранный Земским собором первый царь из династии Романовых - Михаил Федорович учредил день очищения Москвы от польских интервентов, который стал праздноваться 4 ноября (22 октября по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2004 г. Межрелигиозный совет России предложил сделать 4 ноября праздничным днем и отмечать его как День народного единства.</a:t>
            </a:r>
          </a:p>
          <a:p>
            <a:pPr algn="just"/>
            <a:endParaRPr lang="ru-RU" dirty="0"/>
          </a:p>
        </p:txBody>
      </p:sp>
      <p:pic>
        <p:nvPicPr>
          <p:cNvPr id="5" name="Picture 2" descr="Кузьма Минин и Дмитрий Пожарс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512517"/>
            <a:ext cx="5041165" cy="40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526" y="432092"/>
            <a:ext cx="1170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в День народного единства в Кремле президент РФ вручает государственные награды выдающимся деятелям науки и искусства, а также иностранным гражданам за большой вклад в укреплении дружбы и развитии культурных связей с Россией.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националистических организаций в этот день ежегодно проводят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шествия. Первые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новой России подобные акции прошли в Москве и Санкт-Петербурге 4 ноября 2005 г.</a:t>
            </a:r>
          </a:p>
        </p:txBody>
      </p:sp>
      <p:pic>
        <p:nvPicPr>
          <p:cNvPr id="6146" name="Picture 2" descr="https://delonovosti.ru/wp-content/uploads/albums/56/6571259_9964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2114513"/>
            <a:ext cx="3606709" cy="24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i.rbth.com/rbthmedia/images/all/2016/08/19/we_are_united_rian_02731905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4" y="2070278"/>
            <a:ext cx="3676527" cy="24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avatars.mds.yandex.net/get-zen_doc/34175/pub_59fd077b865165e5344a4a07_59fd086f4bf161632f3e4873/scale_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4" y="4691537"/>
            <a:ext cx="3676528" cy="20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img.gazeta.ru/files3/307/10306307/upload-RIAN_02967793.HR-pic905-895x505-364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4721675"/>
            <a:ext cx="3613172" cy="20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kladupakovki.ru/upload/iblock/a2b/a2b1139b9ac0db1d0089544e363706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/>
          <a:stretch/>
        </p:blipFill>
        <p:spPr bwMode="auto">
          <a:xfrm>
            <a:off x="4177595" y="3139360"/>
            <a:ext cx="4069469" cy="26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40030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 всю глубину праздника народного единства, нужно разобрать понятия, «Этнос»,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«Народ», «Нация». Так как эти понятия часто путают, выделим их отличительные признаки.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 descr="https://bel.cultreg.ru/uploads/a024be06454fd6eb58413987430e15e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/>
          <a:stretch/>
        </p:blipFill>
        <p:spPr bwMode="auto">
          <a:xfrm>
            <a:off x="304800" y="2583067"/>
            <a:ext cx="5219544" cy="327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87681" y="2336800"/>
            <a:ext cx="59409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людей, говорящих на одном языке, имеющих общее происхождение и традиции. Именно язык объединяет местность, на которой проживает этнос. Например, русскими могут считаться все думающие и говорящие по-русски, в каком бы государстве они ни проживали.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этнос имеет черты, которые свойственны именно его представителям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формируются в течение долгого периода времени и под влиянием различных факторов: природно-климатических условий, территории проживания, исторического прошлого.</a:t>
            </a:r>
          </a:p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 не связан с государством непосредственно.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Этнос часто является компонентом нескольких наций. Нации обычно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многоэтничны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7252" y="314280"/>
            <a:ext cx="11418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этнически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разнородного населения, соединенного общими целями, общей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исторического процесса этносы вступают во взаимодействие между собой и постепенно вместе формируют народы.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 единый народ, этнические группы могут создать государство, религию и цивилизацию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же, понятие народ присуще русским, которые сложились из множества этносов.</a:t>
            </a:r>
          </a:p>
        </p:txBody>
      </p:sp>
      <p:pic>
        <p:nvPicPr>
          <p:cNvPr id="2050" name="Picture 2" descr="http://simgov.ru/static/writable/ckeditor/uploads/2016/09/24/N5Ylj4HRn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941719"/>
            <a:ext cx="7211290" cy="47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cb.alchevsk.su/wp-content/uploads/%D0%BF%D1%80%D0%B0%D0%B7%D0%B4%D0%BD%D0%B8%D0%BA%D0%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3" y="1941719"/>
            <a:ext cx="3385921" cy="22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350031/pub_5c90be9ef9a62a00bdd454d5_5c90c156fe356d00b5d427f3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" y="4349111"/>
            <a:ext cx="3385921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4519" y="633706"/>
            <a:ext cx="11242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термин, в большей степени связанный с представлением о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населении какого-то государства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Нация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общественная единица, которая выражает политическое единство именно индивидов, проживающих в одном государстве. Латинское слово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массу людей, имеющую общее территориальное происхождение. При образовании нации, стираются культурные различия между этносами и народами, образовавшими государство.</a:t>
            </a:r>
          </a:p>
        </p:txBody>
      </p:sp>
      <p:pic>
        <p:nvPicPr>
          <p:cNvPr id="3076" name="Picture 4" descr="https://sun9-54.userapi.com/c845524/v845524913/11af16/kkFYu0_6q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2" y="3910109"/>
            <a:ext cx="11717867" cy="29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466" y="243611"/>
            <a:ext cx="1060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как Вы думаете, сколько существует народов?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2399" y="897608"/>
            <a:ext cx="6011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классификация народностей</a:t>
            </a:r>
          </a:p>
          <a:p>
            <a:pPr algn="just" fontAlgn="base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людей интересует количественный показатель, но если собрать все данные, сколько народов существует, то список может оказаться практически бесконечным. Чаще всего объединение разных народов в группы происходит либо по видовым признакам, либо по языку, на котором говорит та или иная группа, либо по территории проживания.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3655552"/>
            <a:ext cx="116247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планете насчитывается 20 языковых семей, в которые входят разные народы.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самыми крупными языковыми семьями были следующие 4 группы: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Всего в этой группе находится 150 народов, которые расположены на территории Азии и Европы. Общая численность населения данной группы составляет 2,8 млрд человек.</a:t>
            </a: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Китайско-тибетская.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группу входит все население Китая и соседствующих с ним стран, общих по языку и культуре. Всего в этой группе насчитывается почти 1,5 млрд человек.</a:t>
            </a: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Афро-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азийская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семья, которая включает в себя народности Юго-Западной Азии и Северной Африки.</a:t>
            </a:r>
          </a:p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Нигеро-кордофанская.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народности, населяющие африканский континент, включая районы Центральной и Южной Африки.</a:t>
            </a:r>
          </a:p>
        </p:txBody>
      </p:sp>
      <p:pic>
        <p:nvPicPr>
          <p:cNvPr id="9223" name="Picture 7" descr="https://i.ytimg.com/vi/NSQJWlf-QR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14989"/>
            <a:ext cx="4745413" cy="26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2133" y="1538869"/>
            <a:ext cx="86698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Пальму первенства занимают китайцы, которых на территории планеты насчитывается 1 млрд 17 млн человек.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Хиндустанцы.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месте народность Индии, которая насчитывает 265 млн человек.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Бенгальцы.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численность составляет 225 млн.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Жителей Соединенных Штатов насчитывается более 200 млн человек.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Бразильцы.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Бразилии проживает 175 млн коренных жителей.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говорить, сколько славянских народов насчитывается, то можно отметить численность русских, которые составляют крупную группу и насчитывают 140 млн.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ограниченность территории островов, их население насчитывает 125 млн человек.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Пенджабцы.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народность Индии, численность которой составляет 115 млн человек.</a:t>
            </a:r>
          </a:p>
          <a:p>
            <a:pPr algn="just"/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Бихарцы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Народность, также проживающая в Индии и насчитывающая 115 млн.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Мексиканцы.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 всем мире проживает 105 млн.</a:t>
            </a:r>
          </a:p>
          <a:p>
            <a:pPr algn="just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Яванцы.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из 11 крупных народностей, которые по численности насчитывают 105 млн человек.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obrazov.cap.ru/Home/13/2012/molodeg/festival-druzhby-narod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38869"/>
            <a:ext cx="2776628" cy="26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068" y="167269"/>
            <a:ext cx="11192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из народностей по меркам истории малочисленны и насчитывают не более миллиона человек (таковых всего 330 народов). Есть многочисленные, где количество людей превышает 100 млн. Таких народностей всего 11: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vozdvighenskoe.ru/wp-content/uploads/sites/4/2019/10/edinstv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1"/>
          <a:stretch/>
        </p:blipFill>
        <p:spPr bwMode="auto">
          <a:xfrm>
            <a:off x="330285" y="4464623"/>
            <a:ext cx="2751144" cy="20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947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UKLR</dc:creator>
  <cp:lastModifiedBy>UKLR</cp:lastModifiedBy>
  <cp:revision>19</cp:revision>
  <dcterms:created xsi:type="dcterms:W3CDTF">2020-10-30T06:35:34Z</dcterms:created>
  <dcterms:modified xsi:type="dcterms:W3CDTF">2020-10-30T09:51:19Z</dcterms:modified>
</cp:coreProperties>
</file>