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6C40DA-CA0B-43BE-88EF-FCF2E7B3FDE4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2DAC0F-61A3-4425-A2C9-1B7E0420B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МОЯ ПЕДАГОГИЧЕСКАЯ КОНЦЕПЦИЯ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Монина Анна Александровна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МБОУ СОШ № 1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г</a:t>
            </a:r>
            <a:r>
              <a:rPr lang="ru-RU" b="1" dirty="0" smtClean="0">
                <a:solidFill>
                  <a:srgbClr val="7030A0"/>
                </a:solidFill>
              </a:rPr>
              <a:t>. Королёв Московской области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992888" cy="53245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/>
              <a:t>Концепция – </a:t>
            </a:r>
            <a:r>
              <a:rPr lang="ru-RU" sz="2000" dirty="0" smtClean="0"/>
              <a:t>это способ понимания, соображения и вывода.</a:t>
            </a:r>
          </a:p>
          <a:p>
            <a:r>
              <a:rPr lang="ru-RU" sz="2000" dirty="0" smtClean="0"/>
              <a:t>Следовательно, педагогическая концепция каждого учителя – это его собственные соображения и выводы по поводу воспитания и образования детей. Она складывается и изменяется на протяжении всей педагогической деятельности и саморазвития педагога.</a:t>
            </a:r>
          </a:p>
          <a:p>
            <a:r>
              <a:rPr lang="ru-RU" sz="2000" b="1" i="1" dirty="0" smtClean="0"/>
              <a:t>Моя цель, как педагога</a:t>
            </a:r>
            <a:r>
              <a:rPr lang="ru-RU" sz="2000" dirty="0" smtClean="0"/>
              <a:t> – показать ученику то, что он кладезь возможностей, помочь ему поверить в себя, в свои силы, предоставить получать удовольствие и радость от результатов своего труда.</a:t>
            </a:r>
          </a:p>
          <a:p>
            <a:r>
              <a:rPr lang="ru-RU" sz="2000" dirty="0" smtClean="0"/>
              <a:t>Я выделила </a:t>
            </a:r>
            <a:r>
              <a:rPr lang="ru-RU" sz="2000" b="1" i="1" dirty="0" smtClean="0"/>
              <a:t>пять основных принципов педагогической концепции, </a:t>
            </a:r>
            <a:r>
              <a:rPr lang="ru-RU" sz="2000" dirty="0" smtClean="0"/>
              <a:t>которыми руководствуюсь в своей педагогической деятельности. Все эти принципы взаимодействуют друг с другом и, каждый из них, является отдельным звеном единой системы воспитания и обучения.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ПРИНЦИП МОЕЙ ПЕДАГОГИЧЕСКОЙ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Настоящий учитель тот, кто способен спуститься с высот своих знаний до незнания ученика и вместе с ним совершить восхождение.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ВТОРОЙ ПРИНЦИП МОЕЙ ПЕДАГОГИЧЕСКОЙ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Быть честным и искренним.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ТРЕТИЙ ПРИНЦИП МОЕЙ ПЕДАГОГИЧЕСКОЙ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реализации индивидуальных способностей каждого ребёнка.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ЧЕТВЁРТЫ ПРИНЦИП МОЕЙ ПЕДАГОГИЧЕСКОЙ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Умение увлечь учеников своим предметом.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ПЯТЫЙ ПРИНЦИП МОЕЙ ПЕДАГОГИЧЕСКОЙ КОНЦЕПЦИИ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стойкой мотивации ребёнка к развитию.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</TotalTime>
  <Words>203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МОЯ ПЕДАГОГИЧЕСКАЯ КОНЦЕПЦИЯ</vt:lpstr>
      <vt:lpstr>Слайд 2</vt:lpstr>
      <vt:lpstr>ПЕРВЫЙ ПРИНЦИП МОЕЙ ПЕДАГОГИЧЕСКОЙ КОНЦЕПЦИИ</vt:lpstr>
      <vt:lpstr>ВТОРОЙ ПРИНЦИП МОЕЙ ПЕДАГОГИЧЕСКОЙ КОНЦЕПЦИИ</vt:lpstr>
      <vt:lpstr>ТРЕТИЙ ПРИНЦИП МОЕЙ ПЕДАГОГИЧЕСКОЙ КОНЦЕПЦИИ</vt:lpstr>
      <vt:lpstr>ЧЕТВЁРТЫ ПРИНЦИП МОЕЙ ПЕДАГОГИЧЕСКОЙ КОНЦЕПЦИИ</vt:lpstr>
      <vt:lpstr>ПЯТЫЙ ПРИНЦИП МОЕЙ ПЕДАГОГИЧЕСКОЙ КОНЦЕПЦИИ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29</cp:revision>
  <dcterms:created xsi:type="dcterms:W3CDTF">2018-03-29T16:59:14Z</dcterms:created>
  <dcterms:modified xsi:type="dcterms:W3CDTF">2018-03-29T20:17:07Z</dcterms:modified>
</cp:coreProperties>
</file>