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CF0D2-754F-4E39-B743-333B74C96551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CDD98-9296-4060-A4CD-78AB12FD0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8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CDD98-9296-4060-A4CD-78AB12FD03B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1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puter.slovaronline.com/I/312-INTERFACE" TargetMode="External"/><Relationship Id="rId7" Type="http://schemas.openxmlformats.org/officeDocument/2006/relationships/hyperlink" Target="http://www.topdesignmag.com/wp-content/uploads/2011/01/83.png" TargetMode="External"/><Relationship Id="rId2" Type="http://schemas.openxmlformats.org/officeDocument/2006/relationships/hyperlink" Target="http://www.edu54.ru/sites/default/files/upload/2010/03/logich_rass.sw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s821.ru/bezymjannyj.jpg" TargetMode="External"/><Relationship Id="rId5" Type="http://schemas.openxmlformats.org/officeDocument/2006/relationships/hyperlink" Target="http://www.xa-xa.org/uploads/posts/2011-03/1300790114_1300652386_9.jpg" TargetMode="External"/><Relationship Id="rId4" Type="http://schemas.openxmlformats.org/officeDocument/2006/relationships/hyperlink" Target="http://rebus1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9;&#1095;&#1077;&#1073;&#1085;&#1099;&#1077;\7%20&#1082;&#1083;&#1072;&#1089;&#1089;\7%20&#1082;&#1083;&#1072;&#1089;&#1089;%20&#1059;&#1088;&#1086;&#1082;&#1080;%20&#1087;&#1086;%20&#1060;&#1043;&#1054;&#1057;\&#1059;&#1088;.%2015%20&#1055;&#1086;&#1083;&#1100;&#1079;&#1086;&#1074;&#1072;&#1090;&#1077;&#1083;&#1100;&#1089;&#1082;&#1080;&#1081;%20&#1080;&#1085;&#1090;&#1077;&#1088;&#1092;&#1077;&#1081;&#1089;\&#1059;&#1088;%2015.wmv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Домашнее задание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57200" y="1600200"/>
            <a:ext cx="40433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§. 2.5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РТ.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127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Информатика : учебник для 7 клас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736"/>
            <a:ext cx="2829761" cy="4075788"/>
          </a:xfrm>
          <a:prstGeom prst="rect">
            <a:avLst/>
          </a:prstGeom>
          <a:noFill/>
        </p:spPr>
      </p:pic>
      <p:pic>
        <p:nvPicPr>
          <p:cNvPr id="8" name="Picture 2" descr="Информатика : рабочая тетрадь для 7 класс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496"/>
            <a:ext cx="2571768" cy="3472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Выполни в рабочей тетради: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071810"/>
            <a:ext cx="3757610" cy="90010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№125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Информатика : рабочая тетрадь для 7 клас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928802"/>
            <a:ext cx="2698152" cy="3643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57884" y="6000768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1 балл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Работа в паре с помощью компьютера: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500570"/>
            <a:ext cx="409405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 descr="Информатика : учебник для 7 класс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71612"/>
            <a:ext cx="2829761" cy="4075788"/>
          </a:xfrm>
          <a:prstGeom prst="rect">
            <a:avLst/>
          </a:prstGeom>
          <a:noFill/>
        </p:spPr>
      </p:pic>
      <p:pic>
        <p:nvPicPr>
          <p:cNvPr id="14" name="Picture 2" descr="http://www.e-annebebek.com/wp-content/uploads/2014/03/Ev-%C3%96devi-995x49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571612"/>
            <a:ext cx="4714908" cy="235982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142976" y="5786454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С. 90-92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80" y="6000768"/>
            <a:ext cx="1874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1-3 балла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Проверка: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596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Оцени себя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9682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114800"/>
                <a:gridCol w="4114800"/>
              </a:tblGrid>
              <a:tr h="54581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Баллы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Оценка</a:t>
                      </a:r>
                      <a:endParaRPr lang="ru-RU" sz="3200" dirty="0"/>
                    </a:p>
                  </a:txBody>
                  <a:tcPr/>
                </a:tc>
              </a:tr>
              <a:tr h="1034169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1-2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6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34169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3 - 4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6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34169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5 - 6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6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34169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7 и более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6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Материалы презентации: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Л.Л.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, А.Ю.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 « Информатика 7 класс». Бином. 2013.</a:t>
            </a:r>
          </a:p>
          <a:p>
            <a:pPr marL="0" indent="0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Л.Л.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, А.Ю.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. Методическое пособие. 7 класс</a:t>
            </a:r>
          </a:p>
          <a:p>
            <a:pPr marL="0" indent="0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  <a:hlinkClick r:id="rId2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Л.Л.Босова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, А.Ю. </a:t>
            </a:r>
            <a:r>
              <a:rPr lang="ru-RU" sz="1400" b="1" dirty="0" err="1" smtClean="0">
                <a:solidFill>
                  <a:srgbClr val="002060"/>
                </a:solidFill>
                <a:latin typeface="Comic Sans MS" pitchFamily="66" charset="0"/>
              </a:rPr>
              <a:t>Босова</a:t>
            </a:r>
            <a:r>
              <a:rPr lang="ru-RU" sz="1400" b="1" dirty="0" smtClean="0">
                <a:solidFill>
                  <a:srgbClr val="002060"/>
                </a:solidFill>
                <a:latin typeface="Comic Sans MS" pitchFamily="66" charset="0"/>
              </a:rPr>
              <a:t>. Электронное приложение. 7 класс</a:t>
            </a:r>
            <a:endParaRPr lang="ru-RU" sz="1400" dirty="0" smtClean="0">
              <a:hlinkClick r:id="rId3"/>
            </a:endParaRPr>
          </a:p>
          <a:p>
            <a:r>
              <a:rPr lang="en-US" sz="1400" dirty="0" smtClean="0">
                <a:hlinkClick r:id="rId3"/>
              </a:rPr>
              <a:t>http://computer.slovaronline.com/I/312-INTERFACE</a:t>
            </a:r>
            <a:endParaRPr lang="ru-RU" sz="1400" dirty="0" smtClean="0"/>
          </a:p>
          <a:p>
            <a:r>
              <a:rPr lang="en-US" sz="1400" dirty="0" smtClean="0">
                <a:hlinkClick r:id="rId4"/>
              </a:rPr>
              <a:t>http://rebus1.com/</a:t>
            </a:r>
            <a:endParaRPr lang="ru-RU" sz="1400" dirty="0" smtClean="0"/>
          </a:p>
          <a:p>
            <a:r>
              <a:rPr lang="en-US" sz="1400" dirty="0" smtClean="0">
                <a:hlinkClick r:id="rId5"/>
              </a:rPr>
              <a:t>http://www.xa-xa.org/uploads/posts/2011-03/1300790114_1300652386_9.jpg</a:t>
            </a:r>
            <a:endParaRPr lang="ru-RU" sz="1400" dirty="0" smtClean="0"/>
          </a:p>
          <a:p>
            <a:r>
              <a:rPr lang="en-US" sz="1400" dirty="0" smtClean="0">
                <a:hlinkClick r:id="rId6"/>
              </a:rPr>
              <a:t>http://ims821.ru/bezymjannyj.jpg</a:t>
            </a:r>
            <a:endParaRPr lang="ru-RU" sz="1400" dirty="0" smtClean="0"/>
          </a:p>
          <a:p>
            <a:r>
              <a:rPr lang="en-US" sz="1400" dirty="0" smtClean="0">
                <a:hlinkClick r:id="rId7"/>
              </a:rPr>
              <a:t>http://www.topdesignmag.com/wp-content/uploads/2011/01/83.png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Проверка Д/З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457200" y="1600200"/>
            <a:ext cx="40433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РТ.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110*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Задание выполняется устно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Информатика : рабочая тетрадь для 7 клас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714488"/>
            <a:ext cx="2571768" cy="347268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86446" y="5929330"/>
            <a:ext cx="2105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По 1 баллу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043230" cy="82866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№117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828680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Проверка Д/З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с. 88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Вопросы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№ 2, 6-10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Повторение: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Информатика : учебник для 7 клас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85926"/>
            <a:ext cx="2829761" cy="40757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5008" y="5929330"/>
            <a:ext cx="2105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По 1 баллу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Разгадай ребус. Узнай тему урока.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5357826"/>
            <a:ext cx="7024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В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2264" y="5357826"/>
            <a:ext cx="17251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ЕЙС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5357826"/>
            <a:ext cx="11272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РЕ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5357826"/>
            <a:ext cx="704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К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5357826"/>
            <a:ext cx="1824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ИНТ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5357826"/>
            <a:ext cx="11272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ЕР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9322" y="5357826"/>
            <a:ext cx="8531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Ф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05172" y="6273225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1 балл</a:t>
            </a:r>
            <a:endParaRPr lang="ru-RU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0.10243 1.11022E-1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022E-16 L -0.10053 -0.0011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09062 -0.0023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Что такое интерфейс?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5286380" cy="4525963"/>
          </a:xfrm>
        </p:spPr>
        <p:txBody>
          <a:bodyPr>
            <a:normAutofit fontScale="92500" lnSpcReduction="10000"/>
          </a:bodyPr>
          <a:lstStyle/>
          <a:p>
            <a:pPr marL="6350" indent="22225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Interface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— Интерфейс, стандартизированная система сигналов и способов представления информации, предназначенная для обмена информацией между устройствами, входящими в состав компьютера, а также между компьютером и пользователем.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076" name="Picture 4" descr="http://www.xa-xa.org/uploads/posts/2011-03/1300790114_1300652386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85860"/>
            <a:ext cx="3433768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Тема урока: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75723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«Пользовательский интерфейс»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482" name="Picture 2" descr="http://ims821.ru/bezymjann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71743"/>
            <a:ext cx="6215106" cy="3932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6666"/>
                </a:solidFill>
              </a:rPr>
              <a:t>Цели урока:</a:t>
            </a:r>
            <a:endParaRPr lang="ru-RU" b="1" dirty="0">
              <a:solidFill>
                <a:srgbClr val="006666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1214422"/>
            <a:ext cx="307183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Познакомиться: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928662" y="4000504"/>
            <a:ext cx="292895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Учиться :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4000504"/>
            <a:ext cx="6500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организовывать  индивидуальное информационное пространство.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5786454"/>
            <a:ext cx="2105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По 1 баллу</a:t>
            </a:r>
            <a:endParaRPr lang="ru-RU" sz="2000" b="1" dirty="0">
              <a:solidFill>
                <a:srgbClr val="00808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1214422"/>
            <a:ext cx="6072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 термином  «Пользовательский интерфейс».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1000100" y="2428868"/>
            <a:ext cx="1571604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Узнать: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8926" y="2357430"/>
            <a:ext cx="5143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какие существуют виды интерфейсов и в чем их отличие.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Ур 15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214290"/>
            <a:ext cx="9144000" cy="6268685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43868" y="6572272"/>
            <a:ext cx="100013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6453186"/>
            <a:ext cx="447675" cy="40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235</Words>
  <Application>Microsoft Office PowerPoint</Application>
  <PresentationFormat>Экран (4:3)</PresentationFormat>
  <Paragraphs>70</Paragraphs>
  <Slides>14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Тема Office</vt:lpstr>
      <vt:lpstr>Домашнее задание</vt:lpstr>
      <vt:lpstr>Проверка Д/З</vt:lpstr>
      <vt:lpstr>Проверка Д/З</vt:lpstr>
      <vt:lpstr>Повторение:</vt:lpstr>
      <vt:lpstr>Разгадай ребус. Узнай тему урока.</vt:lpstr>
      <vt:lpstr>Что такое интерфейс?</vt:lpstr>
      <vt:lpstr>Тема урока:</vt:lpstr>
      <vt:lpstr>Цели урока:</vt:lpstr>
      <vt:lpstr>Презентация PowerPoint</vt:lpstr>
      <vt:lpstr>Выполни в рабочей тетради:</vt:lpstr>
      <vt:lpstr>Работа в паре с помощью компьютера:</vt:lpstr>
      <vt:lpstr>Презентация PowerPoint</vt:lpstr>
      <vt:lpstr>Оцени себя</vt:lpstr>
      <vt:lpstr>Материалы презентации: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cp:lastModifiedBy>LenaLanina</cp:lastModifiedBy>
  <cp:revision>25</cp:revision>
  <dcterms:modified xsi:type="dcterms:W3CDTF">2021-01-21T15:01:18Z</dcterms:modified>
</cp:coreProperties>
</file>