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190" autoAdjust="0"/>
    <p:restoredTop sz="94660"/>
  </p:normalViewPr>
  <p:slideViewPr>
    <p:cSldViewPr>
      <p:cViewPr varScale="1">
        <p:scale>
          <a:sx n="82" d="100"/>
          <a:sy n="82" d="100"/>
        </p:scale>
        <p:origin x="-25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5.xml"/><Relationship Id="rId5" Type="http://schemas.openxmlformats.org/officeDocument/2006/relationships/slide" Target="slide8.xml"/><Relationship Id="rId10" Type="http://schemas.openxmlformats.org/officeDocument/2006/relationships/slide" Target="slide14.xml"/><Relationship Id="rId4" Type="http://schemas.openxmlformats.org/officeDocument/2006/relationships/slide" Target="slide6.xml"/><Relationship Id="rId9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tonkosti.ru/%D0%92%D0%B8%D0%B7%D0%B0_%D0%BD%D0%B0_%D0%91%D0%B0%D0%B3%D0%B0%D0%BC%D1%81%D0%BA%D0%B8%D0%B5_%D0%BE%D1%81%D1%82%D1%80%D0%BE%D0%B2%D0%B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onkosti.ru/%D0%91%D0%BE%D0%BB%D1%8C%D1%88%D0%BE%D0%B9_%D0%91%D0%B0%D0%B3%D0%B0%D0%BC%D0%B0" TargetMode="External"/><Relationship Id="rId2" Type="http://schemas.openxmlformats.org/officeDocument/2006/relationships/hyperlink" Target="http://tonkosti.ru/%D0%9D%D1%8C%D1%8E-%D0%9F%D1%80%D0%BE%D0%B2%D0%B8%D0%B4%D0%B5%D0%BD%D1%8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onkosti.ru/%D0%AD%D0%BB%D1%8C%D1%8E%D1%82%D0%B5%D1%80%D0%B0" TargetMode="External"/><Relationship Id="rId4" Type="http://schemas.openxmlformats.org/officeDocument/2006/relationships/hyperlink" Target="http://tonkosti.ru/%D0%90%D0%BD%D0%B4%D1%80%D0%BE%D1%8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onkosti.ru/%D0%9A%D1%83%D0%B1%D0%B0" TargetMode="Externa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00232" y="1785926"/>
            <a:ext cx="416492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Багамы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6314" y="3357562"/>
            <a:ext cx="40719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педагог: Морозова Л.А. презентация по английскому языку к теме: «Поездка за границу»</a:t>
            </a:r>
          </a:p>
          <a:p>
            <a:pPr algn="r"/>
            <a:endParaRPr lang="ru-RU" sz="2800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357290" y="500042"/>
            <a:ext cx="70008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Кировское областное государственное образовательное автономное учреждение среднего профессионального образования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Вятский электромашиностроительный техникум»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Безопасность туристов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Все популярные туристические зоны достаточно безопасны, однако нередки мелкие преступления: воровство в гостиничных номерах и карманные кражи. С наступлением темноты туристам, а особенно — женщинам, лучше отказаться от прогулок в одиночку.</a:t>
            </a:r>
          </a:p>
          <a:p>
            <a:pPr algn="just">
              <a:buNone/>
            </a:pPr>
            <a:r>
              <a:rPr lang="ru-RU" dirty="0" smtClean="0"/>
              <a:t>На островах запрещена подводная охота с использованием подводных ружей и прочих приспособлений. Разрешается спортивная рыбная ловля, но за один выход в море необходимо заплатить пошлину до 20 USD — при условии, что на судне установлено не более шести катушек с леской. Также запрещены самостоятельные археологические работы на затонувших судах. Нарушение этих правил может вылиться в солидный штраф и депортацию из страны.</a:t>
            </a:r>
          </a:p>
          <a:p>
            <a:pPr algn="just">
              <a:buNone/>
            </a:pPr>
            <a:r>
              <a:rPr lang="ru-RU" dirty="0" smtClean="0"/>
              <a:t>Не забудьте сказать туристам, что местные законы относительно наркоторговли очень строги: за продажу и даже просто употребление наркотических препаратов вполне можно получить длительный тюремный срок.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11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259632" y="1772816"/>
            <a:ext cx="6900936" cy="45795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Климат Багамских островов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Arial Black" pitchFamily="34" charset="0"/>
              </a:rPr>
              <a:t>Климат тропический пассатный на севере и субтропический на юге. Средняя температура летом +26…+32 °C. На южных островах (Большой и Малый </a:t>
            </a:r>
            <a:r>
              <a:rPr lang="ru-RU" dirty="0" err="1" smtClean="0">
                <a:latin typeface="Arial Black" pitchFamily="34" charset="0"/>
              </a:rPr>
              <a:t>Инагуа</a:t>
            </a:r>
            <a:r>
              <a:rPr lang="ru-RU" dirty="0" smtClean="0">
                <a:latin typeface="Arial Black" pitchFamily="34" charset="0"/>
              </a:rPr>
              <a:t>, </a:t>
            </a:r>
            <a:r>
              <a:rPr lang="ru-RU" dirty="0" err="1" smtClean="0">
                <a:latin typeface="Arial Black" pitchFamily="34" charset="0"/>
              </a:rPr>
              <a:t>Маягуана</a:t>
            </a:r>
            <a:r>
              <a:rPr lang="ru-RU" dirty="0" smtClean="0">
                <a:latin typeface="Arial Black" pitchFamily="34" charset="0"/>
              </a:rPr>
              <a:t>) летом значительно теплее, чем в центральной части архипелага. Зимой средняя температура +18…+22 °C, прохладнее всего на северо-западных островах. Средняя температура воды обычно составляет +27 °C летом и около +23 °C С зимой. Лучшим временем для посещения страны считается прохладный сезон с сентября по май.</a:t>
            </a:r>
          </a:p>
          <a:p>
            <a:pPr algn="just">
              <a:buNone/>
            </a:pPr>
            <a:endParaRPr lang="ru-RU" dirty="0" smtClean="0">
              <a:latin typeface="Arial Black" pitchFamily="34" charset="0"/>
            </a:endParaRPr>
          </a:p>
          <a:p>
            <a:pPr algn="just">
              <a:buNone/>
            </a:pPr>
            <a:endParaRPr lang="ru-RU" dirty="0" smtClean="0">
              <a:latin typeface="Arial Black" pitchFamily="34" charset="0"/>
            </a:endParaRPr>
          </a:p>
          <a:p>
            <a:pPr algn="just">
              <a:buNone/>
            </a:pPr>
            <a:r>
              <a:rPr lang="ru-RU" dirty="0" smtClean="0">
                <a:latin typeface="Arial Black" pitchFamily="34" charset="0"/>
              </a:rPr>
              <a:t>В зимний период дожди редки, обычно они выпадают в виде коротких, но мощных ливней. С мая по ноябрь возможны ураганы и тропические штормы, приносящие обильные осадки и ураганный ветер.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Отели Багамских островов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772816"/>
            <a:ext cx="417646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Напряжение в сети:</a:t>
            </a:r>
          </a:p>
          <a:p>
            <a:pPr algn="ctr">
              <a:buNone/>
            </a:pPr>
            <a:r>
              <a:rPr lang="ru-RU" dirty="0" smtClean="0"/>
              <a:t>120В, 60Гц.</a:t>
            </a:r>
          </a:p>
          <a:p>
            <a:pPr algn="ctr">
              <a:buNone/>
            </a:pPr>
            <a:r>
              <a:rPr lang="ru-RU" dirty="0" smtClean="0"/>
              <a:t>Используются вилки</a:t>
            </a:r>
          </a:p>
          <a:p>
            <a:pPr algn="ctr">
              <a:buNone/>
            </a:pPr>
            <a:r>
              <a:rPr lang="ru-RU" dirty="0" smtClean="0"/>
              <a:t>Американского</a:t>
            </a:r>
          </a:p>
          <a:p>
            <a:pPr algn="ctr">
              <a:buNone/>
            </a:pPr>
            <a:r>
              <a:rPr lang="ru-RU" dirty="0" smtClean="0"/>
              <a:t>стандарта с двумя</a:t>
            </a:r>
          </a:p>
          <a:p>
            <a:pPr algn="ctr">
              <a:buNone/>
            </a:pPr>
            <a:r>
              <a:rPr lang="ru-RU" dirty="0" smtClean="0"/>
              <a:t>плоскими штырями.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844824"/>
            <a:ext cx="39604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Гостиницы на Багамах самые разнообразные: есть и большие высотные комплексы и маленькие уютные заведения. Местная система «всё включено» признана лучшей на </a:t>
            </a:r>
            <a:r>
              <a:rPr lang="ru-RU" sz="2400" dirty="0" err="1" smtClean="0"/>
              <a:t>Карибах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Program Files (x86)\Microsoft Office\MEDIA\CAGCAT10\j021651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60648"/>
            <a:ext cx="1603778" cy="18564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Шоппинг</a:t>
            </a:r>
            <a:r>
              <a:rPr lang="ru-RU" dirty="0" smtClean="0"/>
              <a:t> и магазины Багамских островов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686800" cy="4525963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err="1" smtClean="0"/>
              <a:t>Шоппинг</a:t>
            </a:r>
            <a:r>
              <a:rPr lang="ru-RU" dirty="0" smtClean="0"/>
              <a:t> и магазины Багамских островов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Центр торговли Багамских островов — известная на весь мир Бей-стрит (</a:t>
            </a:r>
            <a:r>
              <a:rPr lang="ru-RU" dirty="0" err="1" smtClean="0"/>
              <a:t>Bay</a:t>
            </a:r>
            <a:r>
              <a:rPr lang="ru-RU" dirty="0" smtClean="0"/>
              <a:t> </a:t>
            </a:r>
            <a:r>
              <a:rPr lang="ru-RU" dirty="0" err="1" smtClean="0"/>
              <a:t>street</a:t>
            </a:r>
            <a:r>
              <a:rPr lang="ru-RU" dirty="0" smtClean="0"/>
              <a:t>). Там можно по весьма выгодным ценам купить всё — часы известных марок, ювелирные украшения, фарфор, хрусталь, кожаные сумки, парфюмерию. Все эти покупки освобождены от уплаты налогов.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Кухня и рестораны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151479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Местные деликатесы: печёные на углях ракушки всех</a:t>
            </a:r>
          </a:p>
          <a:p>
            <a:pPr algn="just">
              <a:buNone/>
            </a:pPr>
            <a:r>
              <a:rPr lang="ru-RU" dirty="0" smtClean="0"/>
              <a:t>видов, салаты из морепродуктов, колючие омары и</a:t>
            </a:r>
          </a:p>
          <a:p>
            <a:pPr algn="just">
              <a:buNone/>
            </a:pPr>
            <a:r>
              <a:rPr lang="ru-RU" dirty="0" smtClean="0"/>
              <a:t>креветки, печёные на углях крабы и филе красного </a:t>
            </a:r>
            <a:r>
              <a:rPr lang="ru-RU" dirty="0" err="1" smtClean="0"/>
              <a:t>люциана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(рифового окуня) и т. д.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9218" name="Picture 2" descr="C:\Users\admin\Desktop\tradeboardxFTf44_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95362">
            <a:off x="4618130" y="3049141"/>
            <a:ext cx="4176464" cy="2784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520" y="3140968"/>
            <a:ext cx="4104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Из безалкогольных напитков наиболее популярны чай (в английском стиле), и кофе (в основном очень крепкий колумбийский или бразильский). На островах производят классический ром, лучшим сортом которого считается «</a:t>
            </a:r>
            <a:r>
              <a:rPr lang="ru-RU" dirty="0" err="1" smtClean="0"/>
              <a:t>Нассау-Роял</a:t>
            </a:r>
            <a:r>
              <a:rPr lang="ru-RU" dirty="0" smtClean="0"/>
              <a:t>», также всюду продаётся импортный алкоголь. Местное пиво «Калик» недурственно на вкус и продаётся на островах повсюду.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admin\Desktop\1380062248_kuror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676542" cy="5418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2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02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02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Оглавление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1.Как добраться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2.Виза на Багамские острова 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4" action="ppaction://hlinksldjump"/>
              </a:rPr>
              <a:t>3.Основные курорты Багамских островов 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5" action="ppaction://hlinksldjump"/>
              </a:rPr>
              <a:t>4.Таможня 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6" action="ppaction://hlinksldjump"/>
              </a:rPr>
              <a:t>5.Номера телефонов Багамских островов 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7" action="ppaction://hlinksldjump"/>
              </a:rPr>
              <a:t>6.Безопасность туристов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8" action="ppaction://hlinksldjump"/>
              </a:rPr>
              <a:t>7.Климат Багамских островов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9" action="ppaction://hlinksldjump"/>
              </a:rPr>
              <a:t>8.Отели Багамских островов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10" action="ppaction://hlinksldjump"/>
              </a:rPr>
              <a:t>9.Шоппинг и магазины Багамских островов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11" action="ppaction://hlinksldjump"/>
              </a:rPr>
              <a:t>10.Кухня и рестораны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686800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/>
              <a:t>    </a:t>
            </a:r>
            <a:r>
              <a:rPr lang="ru-RU" sz="2400" dirty="0" smtClean="0">
                <a:latin typeface="Arial Narrow" pitchFamily="34" charset="0"/>
              </a:rPr>
              <a:t>Именно на Багамах можно арендовать целый пляж и закатить </a:t>
            </a:r>
            <a:r>
              <a:rPr lang="ru-RU" sz="2400" dirty="0" err="1" smtClean="0">
                <a:latin typeface="Arial Narrow" pitchFamily="34" charset="0"/>
              </a:rPr>
              <a:t>улетную</a:t>
            </a:r>
            <a:r>
              <a:rPr lang="ru-RU" sz="2400" dirty="0" smtClean="0">
                <a:latin typeface="Arial Narrow" pitchFamily="34" charset="0"/>
              </a:rPr>
              <a:t> вечеринку. Молодожены не вылезают из теплых гнездышек своих отелей, наевшись известного местного </a:t>
            </a:r>
            <a:r>
              <a:rPr lang="ru-RU" sz="2400" dirty="0" err="1" smtClean="0">
                <a:latin typeface="Arial Narrow" pitchFamily="34" charset="0"/>
              </a:rPr>
              <a:t>афродизиака</a:t>
            </a:r>
            <a:r>
              <a:rPr lang="ru-RU" sz="2400" dirty="0" smtClean="0">
                <a:latin typeface="Arial Narrow" pitchFamily="34" charset="0"/>
              </a:rPr>
              <a:t> — моллюска «</a:t>
            </a:r>
            <a:r>
              <a:rPr lang="ru-RU" sz="2400" dirty="0" err="1" smtClean="0">
                <a:latin typeface="Arial Narrow" pitchFamily="34" charset="0"/>
              </a:rPr>
              <a:t>конк</a:t>
            </a:r>
            <a:r>
              <a:rPr lang="ru-RU" sz="2400" dirty="0" smtClean="0">
                <a:latin typeface="Arial Narrow" pitchFamily="34" charset="0"/>
              </a:rPr>
              <a:t>», которого подмешивают здесь практически в каждое блюдо. Семьи с детьми засыпают ленту </a:t>
            </a:r>
            <a:r>
              <a:rPr lang="ru-RU" sz="2400" dirty="0" err="1" smtClean="0">
                <a:latin typeface="Arial Narrow" pitchFamily="34" charset="0"/>
              </a:rPr>
              <a:t>инстаграмма</a:t>
            </a:r>
            <a:r>
              <a:rPr lang="ru-RU" sz="2400" dirty="0" smtClean="0">
                <a:latin typeface="Arial Narrow" pitchFamily="34" charset="0"/>
              </a:rPr>
              <a:t> своими «</a:t>
            </a:r>
            <a:r>
              <a:rPr lang="ru-RU" sz="2400" dirty="0" err="1" smtClean="0">
                <a:latin typeface="Arial Narrow" pitchFamily="34" charset="0"/>
              </a:rPr>
              <a:t>селфи</a:t>
            </a:r>
            <a:r>
              <a:rPr lang="ru-RU" sz="2400" dirty="0" smtClean="0">
                <a:latin typeface="Arial Narrow" pitchFamily="34" charset="0"/>
              </a:rPr>
              <a:t>» на фоне бело-розового песка. Прекрасные дамы наслаждаются изумительными </a:t>
            </a:r>
            <a:r>
              <a:rPr lang="ru-RU" sz="2400" dirty="0" err="1" smtClean="0">
                <a:latin typeface="Arial Narrow" pitchFamily="34" charset="0"/>
              </a:rPr>
              <a:t>спа-процедурами</a:t>
            </a:r>
            <a:r>
              <a:rPr lang="ru-RU" sz="2400" dirty="0" smtClean="0">
                <a:latin typeface="Arial Narrow" pitchFamily="34" charset="0"/>
              </a:rPr>
              <a:t>, пока их кавалеры штурмуют «</a:t>
            </a:r>
            <a:r>
              <a:rPr lang="ru-RU" sz="2400" dirty="0" err="1" smtClean="0">
                <a:latin typeface="Arial Narrow" pitchFamily="34" charset="0"/>
              </a:rPr>
              <a:t>карибский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вегас</a:t>
            </a:r>
            <a:r>
              <a:rPr lang="ru-RU" sz="2400" dirty="0" smtClean="0">
                <a:latin typeface="Arial Narrow" pitchFamily="34" charset="0"/>
              </a:rPr>
              <a:t>», сидя за игорным столом не в прокуренном помещении, а на деревянной террасе с видом на море. Маловато будет? Тогда получайте еще </a:t>
            </a:r>
            <a:r>
              <a:rPr lang="ru-RU" sz="2400" dirty="0" err="1" smtClean="0">
                <a:latin typeface="Arial Narrow" pitchFamily="34" charset="0"/>
              </a:rPr>
              <a:t>экотуризм</a:t>
            </a:r>
            <a:r>
              <a:rPr lang="ru-RU" sz="2400" dirty="0" smtClean="0">
                <a:latin typeface="Arial Narrow" pitchFamily="34" charset="0"/>
              </a:rPr>
              <a:t> в заповедниках, </a:t>
            </a:r>
            <a:r>
              <a:rPr lang="ru-RU" sz="2400" dirty="0" err="1" smtClean="0">
                <a:latin typeface="Arial Narrow" pitchFamily="34" charset="0"/>
              </a:rPr>
              <a:t>дайвинг</a:t>
            </a:r>
            <a:r>
              <a:rPr lang="ru-RU" sz="2400" dirty="0" smtClean="0">
                <a:latin typeface="Arial Narrow" pitchFamily="34" charset="0"/>
              </a:rPr>
              <a:t> у затонувших кораблей, </a:t>
            </a:r>
            <a:r>
              <a:rPr lang="ru-RU" sz="2400" dirty="0" err="1" smtClean="0">
                <a:latin typeface="Arial Narrow" pitchFamily="34" charset="0"/>
              </a:rPr>
              <a:t>сноркелинг</a:t>
            </a:r>
            <a:r>
              <a:rPr lang="ru-RU" sz="2400" dirty="0" smtClean="0">
                <a:latin typeface="Arial Narrow" pitchFamily="34" charset="0"/>
              </a:rPr>
              <a:t> с дельфинами, рыбалку на гигантских морских гадов, знакомство с наследием пиратов, а также гостеприимство и радушие всегда улыбчивых местных жителей.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1026" name="Picture 2" descr="C:\Program Files (x86)\Microsoft Office\MEDIA\CAGCAT10\j023307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0"/>
            <a:ext cx="2134691" cy="1069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gram Files (x86)\Microsoft Office\MEDIA\CAGCAT10\j022201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2763" y="3212976"/>
            <a:ext cx="4154561" cy="332762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587680" cy="511256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Прямых рейсов на Багамы из России нет. Самый удачный вариант — перелёт авиакомпанией </a:t>
            </a:r>
            <a:r>
              <a:rPr lang="ru-RU" dirty="0" err="1" smtClean="0"/>
              <a:t>British</a:t>
            </a:r>
            <a:r>
              <a:rPr lang="ru-RU" dirty="0" smtClean="0"/>
              <a:t> </a:t>
            </a:r>
            <a:r>
              <a:rPr lang="ru-RU" dirty="0" err="1" smtClean="0"/>
              <a:t>Airways</a:t>
            </a:r>
            <a:r>
              <a:rPr lang="ru-RU" dirty="0" smtClean="0"/>
              <a:t> с пересадкой в Лондоне. Время в пути составляет около 13 часов (без учёта стыковки). Ещё один вариант — перелёт через США с последующей пересадкой на рейсы американских авиакомпаний до Нассау.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*</a:t>
            </a:r>
            <a:r>
              <a:rPr lang="ru-RU" sz="2600" dirty="0" smtClean="0"/>
              <a:t>В последнем случае потребуется наличие транзитной американской визы.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Как добраться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Виза на Багамские острова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201885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Гражданам России для посещения Багамских островов </a:t>
            </a:r>
            <a:r>
              <a:rPr lang="ru-RU" dirty="0" smtClean="0">
                <a:hlinkClick r:id="rId2" tooltip="Виза на Багамские острова"/>
              </a:rPr>
              <a:t>виза</a:t>
            </a:r>
            <a:r>
              <a:rPr lang="ru-RU" dirty="0" smtClean="0"/>
              <a:t> не требуется в случае, если пребывание не превышает 90 дней.</a:t>
            </a:r>
            <a:endParaRPr lang="ru-RU" dirty="0"/>
          </a:p>
        </p:txBody>
      </p:sp>
      <p:pic>
        <p:nvPicPr>
          <p:cNvPr id="3074" name="Picture 2" descr="C:\Users\admin\Desktop\iPh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356992"/>
            <a:ext cx="4896544" cy="3078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курорты Багамских островов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Самые крупные острова — </a:t>
            </a:r>
            <a:r>
              <a:rPr lang="ru-RU" sz="1600" i="1" dirty="0" err="1" smtClean="0">
                <a:hlinkClick r:id="rId2" tooltip="Нью-Провиденс"/>
              </a:rPr>
              <a:t>Нью-Провиденс</a:t>
            </a:r>
            <a:r>
              <a:rPr lang="ru-RU" sz="1600" i="1" dirty="0" smtClean="0"/>
              <a:t>, </a:t>
            </a:r>
            <a:r>
              <a:rPr lang="ru-RU" sz="1600" i="1" dirty="0" smtClean="0">
                <a:hlinkClick r:id="rId3" tooltip="Большой Багама"/>
              </a:rPr>
              <a:t>Большой </a:t>
            </a:r>
            <a:r>
              <a:rPr lang="ru-RU" sz="1600" i="1" dirty="0" err="1" smtClean="0">
                <a:hlinkClick r:id="rId3" tooltip="Большой Багама"/>
              </a:rPr>
              <a:t>Багама</a:t>
            </a:r>
            <a:r>
              <a:rPr lang="ru-RU" sz="1600" i="1" dirty="0" smtClean="0"/>
              <a:t>, </a:t>
            </a:r>
            <a:r>
              <a:rPr lang="ru-RU" sz="1600" i="1" dirty="0" err="1" smtClean="0">
                <a:hlinkClick r:id="rId4" tooltip="Андрос"/>
              </a:rPr>
              <a:t>Андрос</a:t>
            </a:r>
            <a:r>
              <a:rPr lang="ru-RU" sz="1600" i="1" dirty="0" smtClean="0"/>
              <a:t>, </a:t>
            </a:r>
            <a:r>
              <a:rPr lang="ru-RU" sz="1600" i="1" dirty="0" err="1" smtClean="0">
                <a:hlinkClick r:id="rId5" tooltip="Эльютера"/>
              </a:rPr>
              <a:t>Эльютера</a:t>
            </a:r>
            <a:r>
              <a:rPr lang="ru-RU" sz="1600" i="1" dirty="0" smtClean="0"/>
              <a:t>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Большой </a:t>
            </a:r>
            <a:r>
              <a:rPr lang="ru-RU" sz="1600" b="1" dirty="0" err="1" smtClean="0"/>
              <a:t>Абако</a:t>
            </a:r>
            <a:r>
              <a:rPr lang="ru-RU" sz="1600" dirty="0" smtClean="0"/>
              <a:t> — второй по величине остров Багамских островов, хорошо знакомый всем яхтсменам мира. Парусный сезон здесь длится с весны до осени. Обширные прибрежные мелководья кишмя кишат рыбой. Здесь можно заняться любым из существующих водных видов спорта, рыбалкой, или посетить магазины беспошлинной торговли самого крупного города острова — </a:t>
            </a:r>
            <a:r>
              <a:rPr lang="ru-RU" sz="1600" dirty="0" err="1" smtClean="0"/>
              <a:t>Марш-Харбор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b="1" dirty="0" smtClean="0"/>
              <a:t>Остров Лонг-Айленд </a:t>
            </a:r>
            <a:r>
              <a:rPr lang="ru-RU" sz="1600" dirty="0" smtClean="0"/>
              <a:t>почти не посещается туристами. А зря — это самый живописный остров Багам, с красивой природой и множеством совершенно нетронутых цивилизацией мест. На северной оконечности острова, мысе Санта-Мария — длинный белоснежный песчаный пляж, один из самых красивых в западном полушарии. Главный город острова </a:t>
            </a:r>
            <a:r>
              <a:rPr lang="ru-RU" sz="1600" dirty="0" err="1" smtClean="0"/>
              <a:t>Стелла-Марис</a:t>
            </a:r>
            <a:r>
              <a:rPr lang="ru-RU" sz="1600" dirty="0" smtClean="0"/>
              <a:t> — небольшой, но вполне современный населённый пункт, отправная точка для </a:t>
            </a:r>
            <a:r>
              <a:rPr lang="ru-RU" sz="1600" dirty="0" err="1" smtClean="0"/>
              <a:t>дайверских</a:t>
            </a:r>
            <a:r>
              <a:rPr lang="ru-RU" sz="1600" dirty="0" smtClean="0"/>
              <a:t> и рыболовецких экспедиций.</a:t>
            </a:r>
          </a:p>
          <a:p>
            <a:pPr>
              <a:buNone/>
            </a:pPr>
            <a:r>
              <a:rPr lang="ru-RU" sz="1600" b="1" dirty="0" smtClean="0"/>
              <a:t>Островная гряда </a:t>
            </a:r>
            <a:r>
              <a:rPr lang="ru-RU" sz="1600" b="1" dirty="0" err="1" smtClean="0"/>
              <a:t>Эксума</a:t>
            </a:r>
            <a:r>
              <a:rPr lang="ru-RU" sz="1600" b="1" dirty="0" smtClean="0"/>
              <a:t> </a:t>
            </a:r>
            <a:r>
              <a:rPr lang="ru-RU" sz="1600" dirty="0" smtClean="0"/>
              <a:t>включает в себя свыше 360 мелких островов, а в её южной части расположены два довольно больших острова — Большая и Малая </a:t>
            </a:r>
            <a:r>
              <a:rPr lang="ru-RU" sz="1600" dirty="0" err="1" smtClean="0"/>
              <a:t>Эксума</a:t>
            </a:r>
            <a:r>
              <a:rPr lang="ru-RU" sz="1600" dirty="0" smtClean="0"/>
              <a:t>, где и сосредоточена вся местная цивилизация. Этот архипелаг — настоящий рай для яхтсменов, ведь здешние места считаются одними из самых красивых в мире: постоянные приливы и отливы, меняющие глубину прибрежных отмелей, делают море необычайно красивым. Большое удовольствие получат здесь и адепты </a:t>
            </a:r>
            <a:r>
              <a:rPr lang="ru-RU" sz="1600" dirty="0" err="1" smtClean="0"/>
              <a:t>дайвинга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bagamy-ostrova-plyazh-95f18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626499" cy="4766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Таможня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dirty="0" smtClean="0"/>
              <a:t>Валютного контроля и ограничений на ввоз и вывоз иностранной валюты нет. На вывоз местной валюты свыше 70 BSD на человека должно быть получено разрешение Центрального Банка Багамских островов.</a:t>
            </a:r>
          </a:p>
          <a:p>
            <a:pPr algn="ctr">
              <a:buNone/>
            </a:pPr>
            <a:endParaRPr lang="ru-RU" sz="4000" dirty="0" smtClean="0"/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Разрешён</a:t>
            </a:r>
            <a:r>
              <a:rPr lang="ru-RU" dirty="0" smtClean="0"/>
              <a:t> беспошлинный ввоз 200 сигарет или 50 сигар или 450 г табака, до 0,94 л крепких алкогольных напитков и до 0,94 л вина, а также любых других товаров и изделий суммарной стоимостью до 100 USD.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Запрещён</a:t>
            </a:r>
            <a:r>
              <a:rPr lang="ru-RU" dirty="0" smtClean="0"/>
              <a:t> транзит наркотических и взрывчатых веществ, предметов историко-культурной ценности и оружия — без соответствующих разрешений. Для вывоза сельскохозяйственных продуктов, растений всех видов и резьбы по дереву требуется разрешение Министерства сельского хозяйства и Рыболовства страны.</a:t>
            </a:r>
          </a:p>
          <a:p>
            <a:endParaRPr lang="ru-RU" dirty="0"/>
          </a:p>
        </p:txBody>
      </p:sp>
      <p:pic>
        <p:nvPicPr>
          <p:cNvPr id="5122" name="Picture 2" descr="C:\Program Files (x86)\Microsoft Office\MEDIA\CAGCAT10\j029323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60648"/>
            <a:ext cx="1565453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Program Files (x86)\Microsoft Office\MEDIA\CAGCAT10\j029323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365104"/>
            <a:ext cx="3096344" cy="22350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Номера телефонов Багамских островов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245090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Ближайшее Посольство России находится на </a:t>
            </a:r>
            <a:r>
              <a:rPr lang="ru-RU" dirty="0" smtClean="0">
                <a:hlinkClick r:id="rId3" tooltip="Куба"/>
              </a:rPr>
              <a:t>Кубе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Служба спасения: 911</a:t>
            </a:r>
          </a:p>
          <a:p>
            <a:pPr>
              <a:buNone/>
            </a:pPr>
            <a:r>
              <a:rPr lang="ru-RU" dirty="0" smtClean="0"/>
              <a:t>     Скорая помощь:  322-21-21 (</a:t>
            </a:r>
            <a:r>
              <a:rPr lang="ru-RU" dirty="0" err="1" smtClean="0"/>
              <a:t>Нью-Провиденс</a:t>
            </a:r>
            <a:r>
              <a:rPr lang="ru-RU" dirty="0" smtClean="0"/>
              <a:t>) </a:t>
            </a:r>
          </a:p>
          <a:p>
            <a:pPr>
              <a:buNone/>
            </a:pPr>
            <a:r>
              <a:rPr lang="ru-RU" dirty="0" smtClean="0"/>
              <a:t>                               352-26-89 (</a:t>
            </a:r>
            <a:r>
              <a:rPr lang="ru-RU" dirty="0" err="1" smtClean="0"/>
              <a:t>Фрипорт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     Авиационная служба скорой помощи в море (BASRA): 322-38-77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573016"/>
            <a:ext cx="4968552" cy="313932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Собственных телефонных кодов у городов нет. Таксофоны, по которым можно совершить международные звонки, расположены повсеместно и работают по телефонным картам, которые продаются в почтовых отделениях, офисах телефонных компаний, отелях и супермаркетах. Также с таксофона можно совершить звонок через оператора. Как правило, стоимость звонка из отеля на 10-15% дороже, чем с телефона-автомата. Позвонить в другую страну можно и с почтового отделения.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252</TotalTime>
  <Words>510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Оглавление</vt:lpstr>
      <vt:lpstr>Слайд 3</vt:lpstr>
      <vt:lpstr>Как добраться</vt:lpstr>
      <vt:lpstr>Виза на Багамские острова </vt:lpstr>
      <vt:lpstr>Основные курорты Багамских островов </vt:lpstr>
      <vt:lpstr>Слайд 7</vt:lpstr>
      <vt:lpstr>Таможня </vt:lpstr>
      <vt:lpstr>Номера телефонов Багамских островов </vt:lpstr>
      <vt:lpstr>Безопасность туристов</vt:lpstr>
      <vt:lpstr>Слайд 11</vt:lpstr>
      <vt:lpstr>Климат Багамских островов</vt:lpstr>
      <vt:lpstr>Отели Багамских островов</vt:lpstr>
      <vt:lpstr>Шоппинг и магазины Багамских островов</vt:lpstr>
      <vt:lpstr>Кухня и рестораны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KAB_24_3</cp:lastModifiedBy>
  <cp:revision>18</cp:revision>
  <dcterms:created xsi:type="dcterms:W3CDTF">2015-01-21T19:59:20Z</dcterms:created>
  <dcterms:modified xsi:type="dcterms:W3CDTF">2024-04-05T11:55:56Z</dcterms:modified>
</cp:coreProperties>
</file>