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64" r:id="rId11"/>
    <p:sldId id="271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4" autoAdjust="0"/>
    <p:restoredTop sz="86399" autoAdjust="0"/>
  </p:normalViewPr>
  <p:slideViewPr>
    <p:cSldViewPr>
      <p:cViewPr varScale="1">
        <p:scale>
          <a:sx n="53" d="100"/>
          <a:sy n="53" d="100"/>
        </p:scale>
        <p:origin x="-82" y="-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0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7479-69BE-4BF7-99C7-0B4CDF59E76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C52-FE2A-425A-AC16-8745836F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7479-69BE-4BF7-99C7-0B4CDF59E76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C52-FE2A-425A-AC16-8745836F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7479-69BE-4BF7-99C7-0B4CDF59E76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C52-FE2A-425A-AC16-8745836F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7479-69BE-4BF7-99C7-0B4CDF59E76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C52-FE2A-425A-AC16-8745836F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7479-69BE-4BF7-99C7-0B4CDF59E76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C52-FE2A-425A-AC16-8745836F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7479-69BE-4BF7-99C7-0B4CDF59E76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C52-FE2A-425A-AC16-8745836F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7479-69BE-4BF7-99C7-0B4CDF59E76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C52-FE2A-425A-AC16-8745836F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7479-69BE-4BF7-99C7-0B4CDF59E76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C52-FE2A-425A-AC16-8745836F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7479-69BE-4BF7-99C7-0B4CDF59E76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C52-FE2A-425A-AC16-8745836F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7479-69BE-4BF7-99C7-0B4CDF59E76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C52-FE2A-425A-AC16-8745836F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7479-69BE-4BF7-99C7-0B4CDF59E76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C52-FE2A-425A-AC16-8745836F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07479-69BE-4BF7-99C7-0B4CDF59E76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AC52-FE2A-425A-AC16-8745836F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Аркадий Александрович Пластов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(1893-1972)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90063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Аркадий Пластов относится к той замечательной плеяде мастеров кисти, которые оставили глубокий след в русском искусстве. Его полотна глубоко народны, потому что отражают жизнь простого человека со всеми немудрёными её событиями. А все вместе они складываются в великую летопись страны, трудную и героическую. «Русь крестьянская» - главный герой всех его произведений. И это не только люди, но и природа. Она – не просто фон, помогающий раскрытию сюжета, но полноправный участник всех событий.</a:t>
            </a:r>
            <a:endParaRPr lang="ru-RU" dirty="0"/>
          </a:p>
        </p:txBody>
      </p:sp>
      <p:pic>
        <p:nvPicPr>
          <p:cNvPr id="11266" name="Picture 2" descr="http://www.maslovka.org/images/111/PLASTOVA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Знаменитый художник – пейзажист Аркадий Александрович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II Картина « Жатва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Передний план. Люди, изображенные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Дети.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Задний фон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Скирды.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Орудия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III. Впечатление от картины.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Художник – </a:t>
            </a:r>
            <a:r>
              <a:rPr lang="ru-RU" dirty="0" smtClean="0"/>
              <a:t>мастер, пейзажист, автор картины, живописец.</a:t>
            </a:r>
          </a:p>
          <a:p>
            <a:r>
              <a:rPr lang="ru-RU" b="1" dirty="0" smtClean="0"/>
              <a:t>Изобразить – </a:t>
            </a:r>
            <a:r>
              <a:rPr lang="ru-RU" dirty="0" smtClean="0"/>
              <a:t>написать, показать, передать, запечатлеть.</a:t>
            </a:r>
          </a:p>
          <a:p>
            <a:r>
              <a:rPr lang="ru-RU" b="1" dirty="0" smtClean="0"/>
              <a:t>Картина – </a:t>
            </a:r>
            <a:r>
              <a:rPr lang="ru-RU" dirty="0" smtClean="0"/>
              <a:t>произведение живописи, холст, полотно.</a:t>
            </a:r>
          </a:p>
          <a:p>
            <a:r>
              <a:rPr lang="ru-RU" b="1" dirty="0" smtClean="0"/>
              <a:t>Краски </a:t>
            </a:r>
            <a:r>
              <a:rPr lang="ru-RU" b="1" dirty="0" smtClean="0"/>
              <a:t>–</a:t>
            </a:r>
            <a:r>
              <a:rPr lang="ru-RU" dirty="0" smtClean="0"/>
              <a:t> </a:t>
            </a:r>
            <a:r>
              <a:rPr lang="ru-RU" dirty="0" smtClean="0"/>
              <a:t>сочные, насыщенные.</a:t>
            </a:r>
          </a:p>
          <a:p>
            <a:r>
              <a:rPr lang="ru-RU" b="1" dirty="0" smtClean="0"/>
              <a:t>Пейзаж </a:t>
            </a:r>
            <a:r>
              <a:rPr lang="ru-RU" b="1" dirty="0" smtClean="0"/>
              <a:t>– </a:t>
            </a:r>
            <a:r>
              <a:rPr lang="ru-RU" dirty="0" smtClean="0"/>
              <a:t>притягивает, </a:t>
            </a:r>
            <a:r>
              <a:rPr lang="ru-RU" dirty="0" smtClean="0"/>
              <a:t>поражает…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Лексическая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4143404" cy="5429264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Старик – пожилой мужчина, усталый от работы, дед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Лицо старика – бородатое, борода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сединой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Волосы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голове –взлохмаченные ветром, запутанные.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Руки старика - натруженные сильные, крепкие, мозолистые, заскорузлые, потемневшие от работы.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Одежда старика – темное старое пальто, коричневое, синяя рубашка и старые башмаки.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2" descr="http://4.bp.blogspot.com/-VlYgzgwnOF8/TzLA4zBf1cI/AAAAAAAAALg/ec8FqsC4AcM/s1600/%D0%9D%D0%BE%D0%B2%D1%8B%D0%B9+%D1%80%D0%B8%D1%81%D1%83%D0%BD%D0%BE%D0%BA+(8).png"/>
          <p:cNvPicPr>
            <a:picLocks noChangeAspect="1" noChangeArrowheads="1"/>
          </p:cNvPicPr>
          <p:nvPr/>
        </p:nvPicPr>
        <p:blipFill>
          <a:blip r:embed="rId2"/>
          <a:srcRect l="52616" t="24109" r="8834" b="10903"/>
          <a:stretch>
            <a:fillRect/>
          </a:stretch>
        </p:blipFill>
        <p:spPr bwMode="auto">
          <a:xfrm>
            <a:off x="5143504" y="1428736"/>
            <a:ext cx="342902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Девочка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белый, ситцевый платочек, светлый, красный, алый,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сапожки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Мальчики: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Рыжеволосый, вихрастый, нестриженый.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белая рубашка, темные штаны, черного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ttp://4.bp.blogspot.com/-VlYgzgwnOF8/TzLA4zBf1cI/AAAAAAAAALg/ec8FqsC4AcM/s1600/%D0%9D%D0%BE%D0%B2%D1%8B%D0%B9+%D1%80%D0%B8%D1%81%D1%83%D0%BD%D0%BE%D0%BA+(8).png"/>
          <p:cNvPicPr>
            <a:picLocks noChangeAspect="1" noChangeArrowheads="1"/>
          </p:cNvPicPr>
          <p:nvPr/>
        </p:nvPicPr>
        <p:blipFill>
          <a:blip r:embed="rId2"/>
          <a:srcRect l="30919" t="9368" r="32298"/>
          <a:stretch>
            <a:fillRect/>
          </a:stretch>
        </p:blipFill>
        <p:spPr bwMode="auto">
          <a:xfrm>
            <a:off x="4643438" y="1071546"/>
            <a:ext cx="4357718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пристально, жадно, хочет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4.bp.blogspot.com/-VlYgzgwnOF8/TzLA4zBf1cI/AAAAAAAAALg/ec8FqsC4AcM/s1600/%D0%9D%D0%BE%D0%B2%D1%8B%D0%B9+%D1%80%D0%B8%D1%81%D1%83%D0%BD%D0%BE%D0%BA+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6143668" cy="442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Цветовая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гамма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картине преобладает желтый цвет, подбираем синонимы: золотистый, ярко-желтый, солнечный,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соломенный, рыжий, овсяный.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Небо – серое, пасмурное, тяжелое, давящее.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«Первый снег»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art-portrets.ru/art20veka/plastov/img/perviy-sneg-frag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3714776" cy="4571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«Ужин трактористов»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childrenpedia.org/12/14.files/image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412055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«В деревне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maslovka.info/images/555/PLASTOVA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143800" cy="4799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«Фашист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пролетел» </a:t>
            </a:r>
          </a:p>
        </p:txBody>
      </p:sp>
      <p:pic>
        <p:nvPicPr>
          <p:cNvPr id="17410" name="Picture 2" descr="http://fakty.ua/user_uploads/images/articles/2013/01/31/157874/01s26%20kart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86610" cy="4875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«Жатва»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4.bp.blogspot.com/-VlYgzgwnOF8/TzLA4zBf1cI/AAAAAAAAALg/ec8FqsC4AcM/s1600/%D0%9D%D0%BE%D0%B2%D1%8B%D0%B9+%D1%80%D0%B8%D1%81%D1%83%D0%BD%D0%BE%D0%BA+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1"/>
            <a:ext cx="6833858" cy="5252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История создания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Полотно написано в 1945-м году, очень важном для страны. Последние месяцы войны, страстное ожидание победы и непроходящая боль и горечь от того, что многие полегли на её полях и уже не вернутся – вот основные настроения того времени.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Жатва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время уборки хлебов ( существительное образовано от глагола жать, то есть срезать, готовые для уборки хлебные растения)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Стог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куча плотно уложенного сена или сжатых злаков под открытым небом, цилиндрической формы с закругленной вершиной.</a:t>
            </a:r>
          </a:p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Сноп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связанный пук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колосьев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какого-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злака.</a:t>
            </a:r>
          </a:p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Стерня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 стернь) – сжатое поле пшеницы, остатки стеблей сжатых злаков на поле ( они очень колются, когда ступаешь по ним босыми ногами).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4.bp.blogspot.com/-VlYgzgwnOF8/TzLA4zBf1cI/AAAAAAAAALg/ec8FqsC4AcM/s1600/%D0%9D%D0%BE%D0%B2%D1%8B%D0%B9+%D1%80%D0%B8%D1%81%D1%83%D0%BD%D0%BE%D0%BA+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62" y="1"/>
            <a:ext cx="8895094" cy="6815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396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Аркадий Александрович Пластов (1893-1972)</vt:lpstr>
      <vt:lpstr>«Первый снег»</vt:lpstr>
      <vt:lpstr>«Ужин трактористов»</vt:lpstr>
      <vt:lpstr>«В деревне»</vt:lpstr>
      <vt:lpstr>«Фашист пролетел» </vt:lpstr>
      <vt:lpstr>«Жатва»</vt:lpstr>
      <vt:lpstr>История создания</vt:lpstr>
      <vt:lpstr>Словарная работа</vt:lpstr>
      <vt:lpstr>Слайд 9</vt:lpstr>
      <vt:lpstr>План </vt:lpstr>
      <vt:lpstr>Слайд 11</vt:lpstr>
      <vt:lpstr>Лексическая работа</vt:lpstr>
      <vt:lpstr>Дети</vt:lpstr>
      <vt:lpstr>Собака</vt:lpstr>
      <vt:lpstr>Цветовая гамма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Аркадий Александрович Пластов (1893-1972)</dc:title>
  <dc:creator>Ренат</dc:creator>
  <cp:lastModifiedBy>uzer</cp:lastModifiedBy>
  <cp:revision>8</cp:revision>
  <dcterms:created xsi:type="dcterms:W3CDTF">2016-03-14T00:37:52Z</dcterms:created>
  <dcterms:modified xsi:type="dcterms:W3CDTF">2017-03-05T05:49:28Z</dcterms:modified>
</cp:coreProperties>
</file>