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1" r:id="rId4"/>
    <p:sldId id="259" r:id="rId5"/>
    <p:sldId id="272" r:id="rId6"/>
    <p:sldId id="265" r:id="rId7"/>
    <p:sldId id="266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Татьяна\шаблоны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74"/>
            <a:ext cx="9144000" cy="685732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4414" y="2214554"/>
            <a:ext cx="70723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Подготовка  к ЕГЭ по английскому языку. Задание 40 (развернутое письменное высказывание).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Татьяна\шаблоны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3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71802" y="2428868"/>
            <a:ext cx="5286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1500174"/>
            <a:ext cx="4003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1357298"/>
            <a:ext cx="6357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1071546"/>
            <a:ext cx="65722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Ошибки и исправления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наличии исправлений засчитывается финальный вариант;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Если сначала слово написано правильно, а потом повторяется неправильно, то это считается ошибкой;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Повторяющиеся ошибки считаются как 1 ошибка.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Пунктуация: правильное оформление предложений без нарушений смысла. Учет норм написания писем.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Татьяна\шаблоны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32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00100" y="571480"/>
            <a:ext cx="74295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None/>
            </a:pP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Типичные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проблемы, возникающие при написании эссе: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Нет идей, не знаю о чем писать»;</a:t>
            </a:r>
          </a:p>
          <a:p>
            <a:pPr algn="just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«Не могу подобрать аргументы, слишком много идей»;</a:t>
            </a:r>
          </a:p>
          <a:p>
            <a:pPr algn="just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«Не хватает времени, поэтому не успеваю написать »;</a:t>
            </a:r>
          </a:p>
          <a:p>
            <a:pPr algn="just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Работа не соответствует заданному формату.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Татьяна\шаблоны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3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1000108"/>
            <a:ext cx="70009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  Что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включает в себя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задание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40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«Письменное высказывание с элементами рассуждения по предложенной проблеме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»?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Логичный, аргументированный текст, нейтральный по стилю, соответствующий заданию по содержанию и организации, заданного объема, написанный за заданное время.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Татьяна\шаблоны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32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00166" y="785794"/>
            <a:ext cx="685804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При написании эссе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нужно уметь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Правильно определить тип требуемого текста;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Быстро собрать идеи и превратить их в аргументы;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Выбрать подходящие аргументы;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Построить высказывание в соответствии с заданным планом;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Написать текст правильным языком, разборчивым почерком, используя по возможности разнообразную лексику и грамматические явления.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Татьяна\шаблоны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74"/>
            <a:ext cx="9144000" cy="685732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00166" y="785794"/>
            <a:ext cx="68580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142984"/>
            <a:ext cx="7000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Для тренировки написания эссе можно использовать следующие приёмы: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brainstorm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map, mind map, treeing, clustering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 т.д.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285993"/>
            <a:ext cx="4989799" cy="3008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Татьяна\шаблоны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3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14480" y="928670"/>
            <a:ext cx="67866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Как научить выбирать аргументы?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Использовать задания на учет адресата (о чем стоит и о чем не стоит рассказывать), упражнения на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адресованность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текста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Использовать опорные вопросы: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what is the most important argument? What arguments are easy to contradict?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И т.п.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Проверить аргументы и информацию на соответствие теме.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Татьяна\шаблоны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74"/>
            <a:ext cx="9144000" cy="68573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28794" y="2428868"/>
            <a:ext cx="650085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endParaRPr lang="ru-RU" dirty="0" smtClean="0"/>
          </a:p>
          <a:p>
            <a:pPr>
              <a:buFont typeface="Arial" charset="0"/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Задания на подбор аргументов, например:</a:t>
            </a:r>
          </a:p>
          <a:p>
            <a:pPr>
              <a:buFont typeface="Arial" charset="0"/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Подберите по три аргумента в поддержку следующих высказываний: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Watching TV is a waste of time.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Dieting is the best way to stay healthy.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1500174"/>
            <a:ext cx="4003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Как сформулировать аргументы? 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Татьяна\шаблоны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3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71802" y="2428868"/>
            <a:ext cx="528641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endParaRPr lang="ru-RU" dirty="0" smtClean="0"/>
          </a:p>
          <a:p>
            <a:pPr algn="just">
              <a:buFont typeface="Arial" charset="0"/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Количество указано в задании: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− express your personal opinion and give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2–3 reasons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for your opinion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− express an opposing opinion and give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1–2 reasons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for this opposing opinion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− explain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why you don’t agree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with the opposing opinion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1500174"/>
            <a:ext cx="4003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Сколько необходимо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аргументов при написании эссе? 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Татьяна\шаблоны презентаций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3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71802" y="2428868"/>
            <a:ext cx="5286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1500174"/>
            <a:ext cx="4003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928670"/>
            <a:ext cx="3286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Соответствие формату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1357298"/>
            <a:ext cx="63579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Количество слов: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Write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 200 – 250 words.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Как одно слово считаются: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краткие формы (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can't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didn't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isn't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I'm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и т.п.);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числительные, выраженные цифрами (1, 25, 2017);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числительные, выраженные цифрами + % (25%);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сложные слова (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good-looking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twenty-five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сокращения (USA,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e-mail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TV);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НО: числительные, выраженные словами, считаются как слова;        слова, написанные неправильно, например, без дефиса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well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bred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считаются как 2 слова, а написанные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wellbred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как одно (подсчет идет по факту написания).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328</Words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2018-02-13T18:16:42Z</dcterms:created>
  <dcterms:modified xsi:type="dcterms:W3CDTF">2018-02-14T14:00:11Z</dcterms:modified>
</cp:coreProperties>
</file>