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6" r:id="rId4"/>
    <p:sldId id="257" r:id="rId5"/>
    <p:sldId id="258" r:id="rId6"/>
    <p:sldId id="269" r:id="rId7"/>
    <p:sldId id="268" r:id="rId8"/>
    <p:sldId id="259" r:id="rId9"/>
    <p:sldId id="261" r:id="rId10"/>
    <p:sldId id="262" r:id="rId11"/>
    <p:sldId id="267" r:id="rId12"/>
    <p:sldId id="263" r:id="rId13"/>
    <p:sldId id="26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E87D1-71E1-4E0A-8CB4-01AE1DB80AE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4581C4E-1373-40C4-8054-9B57026C10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Срочные и важные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449FD-BB44-4A1F-B7D2-B43436D46CA2}" type="parTrans" cxnId="{CA31E975-2110-42FE-9192-3958EAB441AB}">
      <dgm:prSet/>
      <dgm:spPr/>
      <dgm:t>
        <a:bodyPr/>
        <a:lstStyle/>
        <a:p>
          <a:endParaRPr lang="ru-RU"/>
        </a:p>
      </dgm:t>
    </dgm:pt>
    <dgm:pt modelId="{677254FB-D91C-4BCE-AA8A-BD00A4259537}" type="sibTrans" cxnId="{CA31E975-2110-42FE-9192-3958EAB441AB}">
      <dgm:prSet/>
      <dgm:spPr/>
      <dgm:t>
        <a:bodyPr/>
        <a:lstStyle/>
        <a:p>
          <a:endParaRPr lang="ru-RU"/>
        </a:p>
      </dgm:t>
    </dgm:pt>
    <dgm:pt modelId="{D404E52A-65EC-43EF-8F22-9F79C555190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Несрочные и важные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132F5-38DB-42B4-BAC8-A476BCB33707}" type="parTrans" cxnId="{ACB20BF1-B580-4713-AF18-95709B8DC850}">
      <dgm:prSet/>
      <dgm:spPr/>
      <dgm:t>
        <a:bodyPr/>
        <a:lstStyle/>
        <a:p>
          <a:endParaRPr lang="ru-RU"/>
        </a:p>
      </dgm:t>
    </dgm:pt>
    <dgm:pt modelId="{8D6A7FE6-7DD6-478D-96C8-60711CEF0B34}" type="sibTrans" cxnId="{ACB20BF1-B580-4713-AF18-95709B8DC850}">
      <dgm:prSet/>
      <dgm:spPr/>
      <dgm:t>
        <a:bodyPr/>
        <a:lstStyle/>
        <a:p>
          <a:endParaRPr lang="ru-RU"/>
        </a:p>
      </dgm:t>
    </dgm:pt>
    <dgm:pt modelId="{4EB3CFBE-2C72-4788-9143-F66E1EAF262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Срочные и неважные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0E4E9-4D8C-40C8-A805-6ACC0AAB3C56}" type="parTrans" cxnId="{0BDB3503-95D0-4634-9B86-7FA09FDAE722}">
      <dgm:prSet/>
      <dgm:spPr/>
      <dgm:t>
        <a:bodyPr/>
        <a:lstStyle/>
        <a:p>
          <a:endParaRPr lang="ru-RU"/>
        </a:p>
      </dgm:t>
    </dgm:pt>
    <dgm:pt modelId="{E014B350-EE92-469D-8EDF-9FBE2DBE266E}" type="sibTrans" cxnId="{0BDB3503-95D0-4634-9B86-7FA09FDAE722}">
      <dgm:prSet/>
      <dgm:spPr/>
      <dgm:t>
        <a:bodyPr/>
        <a:lstStyle/>
        <a:p>
          <a:endParaRPr lang="ru-RU"/>
        </a:p>
      </dgm:t>
    </dgm:pt>
    <dgm:pt modelId="{4A8F4F87-6056-4838-95E2-6B09C32C969A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Текущие дела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C9E59-D6B9-4925-AE2D-BC6C48130207}" type="parTrans" cxnId="{B1BF34D7-89B6-4A12-BF74-DADFB272491F}">
      <dgm:prSet/>
      <dgm:spPr/>
      <dgm:t>
        <a:bodyPr/>
        <a:lstStyle/>
        <a:p>
          <a:endParaRPr lang="ru-RU"/>
        </a:p>
      </dgm:t>
    </dgm:pt>
    <dgm:pt modelId="{16AD0787-D16F-41F4-B78B-B453B9BF34FA}" type="sibTrans" cxnId="{B1BF34D7-89B6-4A12-BF74-DADFB272491F}">
      <dgm:prSet/>
      <dgm:spPr/>
      <dgm:t>
        <a:bodyPr/>
        <a:lstStyle/>
        <a:p>
          <a:endParaRPr lang="ru-RU"/>
        </a:p>
      </dgm:t>
    </dgm:pt>
    <dgm:pt modelId="{267BAEDD-03CC-46D7-80E5-6B1A7082E4C0}" type="pres">
      <dgm:prSet presAssocID="{F2BE87D1-71E1-4E0A-8CB4-01AE1DB80AE2}" presName="CompostProcess" presStyleCnt="0">
        <dgm:presLayoutVars>
          <dgm:dir/>
          <dgm:resizeHandles val="exact"/>
        </dgm:presLayoutVars>
      </dgm:prSet>
      <dgm:spPr/>
    </dgm:pt>
    <dgm:pt modelId="{1327A32D-DCBF-419D-A2D6-BFBED49E00D5}" type="pres">
      <dgm:prSet presAssocID="{F2BE87D1-71E1-4E0A-8CB4-01AE1DB80AE2}" presName="arrow" presStyleLbl="bgShp" presStyleIdx="0" presStyleCnt="1"/>
      <dgm:spPr>
        <a:ln>
          <a:solidFill>
            <a:schemeClr val="accent4">
              <a:lumMod val="50000"/>
            </a:schemeClr>
          </a:solidFill>
        </a:ln>
      </dgm:spPr>
    </dgm:pt>
    <dgm:pt modelId="{92551F1F-B857-4818-A096-99427DE8AB34}" type="pres">
      <dgm:prSet presAssocID="{F2BE87D1-71E1-4E0A-8CB4-01AE1DB80AE2}" presName="linearProcess" presStyleCnt="0"/>
      <dgm:spPr/>
    </dgm:pt>
    <dgm:pt modelId="{8B1A7D24-0655-4826-AF3D-50BB62DE5157}" type="pres">
      <dgm:prSet presAssocID="{34581C4E-1373-40C4-8054-9B57026C104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EFBD4-D0D1-4494-B3C1-D39F9358D60C}" type="pres">
      <dgm:prSet presAssocID="{677254FB-D91C-4BCE-AA8A-BD00A4259537}" presName="sibTrans" presStyleCnt="0"/>
      <dgm:spPr/>
    </dgm:pt>
    <dgm:pt modelId="{0FA74E2C-28B4-4BDD-B699-A6AB2A4349BC}" type="pres">
      <dgm:prSet presAssocID="{D404E52A-65EC-43EF-8F22-9F79C5551905}" presName="textNode" presStyleLbl="node1" presStyleIdx="1" presStyleCnt="4" custScaleX="11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2AD0D-D50D-4E87-B117-6E5B38760EE1}" type="pres">
      <dgm:prSet presAssocID="{8D6A7FE6-7DD6-478D-96C8-60711CEF0B34}" presName="sibTrans" presStyleCnt="0"/>
      <dgm:spPr/>
    </dgm:pt>
    <dgm:pt modelId="{FCE40399-A81F-4054-8A6D-3ACED4188FF0}" type="pres">
      <dgm:prSet presAssocID="{4EB3CFBE-2C72-4788-9143-F66E1EAF262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81045-C0AB-40F2-BEE1-211B94591E98}" type="pres">
      <dgm:prSet presAssocID="{E014B350-EE92-469D-8EDF-9FBE2DBE266E}" presName="sibTrans" presStyleCnt="0"/>
      <dgm:spPr/>
    </dgm:pt>
    <dgm:pt modelId="{C8609581-D27E-439E-8ACC-62DD7F129764}" type="pres">
      <dgm:prSet presAssocID="{4A8F4F87-6056-4838-95E2-6B09C32C969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0A4B30-9775-4FB3-B78C-EA66C247FECD}" type="presOf" srcId="{D404E52A-65EC-43EF-8F22-9F79C5551905}" destId="{0FA74E2C-28B4-4BDD-B699-A6AB2A4349BC}" srcOrd="0" destOrd="0" presId="urn:microsoft.com/office/officeart/2005/8/layout/hProcess9"/>
    <dgm:cxn modelId="{B1BF34D7-89B6-4A12-BF74-DADFB272491F}" srcId="{F2BE87D1-71E1-4E0A-8CB4-01AE1DB80AE2}" destId="{4A8F4F87-6056-4838-95E2-6B09C32C969A}" srcOrd="3" destOrd="0" parTransId="{B19C9E59-D6B9-4925-AE2D-BC6C48130207}" sibTransId="{16AD0787-D16F-41F4-B78B-B453B9BF34FA}"/>
    <dgm:cxn modelId="{0BDB3503-95D0-4634-9B86-7FA09FDAE722}" srcId="{F2BE87D1-71E1-4E0A-8CB4-01AE1DB80AE2}" destId="{4EB3CFBE-2C72-4788-9143-F66E1EAF262C}" srcOrd="2" destOrd="0" parTransId="{FB90E4E9-4D8C-40C8-A805-6ACC0AAB3C56}" sibTransId="{E014B350-EE92-469D-8EDF-9FBE2DBE266E}"/>
    <dgm:cxn modelId="{CA31E975-2110-42FE-9192-3958EAB441AB}" srcId="{F2BE87D1-71E1-4E0A-8CB4-01AE1DB80AE2}" destId="{34581C4E-1373-40C4-8054-9B57026C1047}" srcOrd="0" destOrd="0" parTransId="{3CA449FD-BB44-4A1F-B7D2-B43436D46CA2}" sibTransId="{677254FB-D91C-4BCE-AA8A-BD00A4259537}"/>
    <dgm:cxn modelId="{ACB20BF1-B580-4713-AF18-95709B8DC850}" srcId="{F2BE87D1-71E1-4E0A-8CB4-01AE1DB80AE2}" destId="{D404E52A-65EC-43EF-8F22-9F79C5551905}" srcOrd="1" destOrd="0" parTransId="{D8E132F5-38DB-42B4-BAC8-A476BCB33707}" sibTransId="{8D6A7FE6-7DD6-478D-96C8-60711CEF0B34}"/>
    <dgm:cxn modelId="{DE60995B-D4CE-4B59-A9A2-DE7BDDB6C109}" type="presOf" srcId="{34581C4E-1373-40C4-8054-9B57026C1047}" destId="{8B1A7D24-0655-4826-AF3D-50BB62DE5157}" srcOrd="0" destOrd="0" presId="urn:microsoft.com/office/officeart/2005/8/layout/hProcess9"/>
    <dgm:cxn modelId="{397A5B71-1B36-4FA1-A103-0C52A346C5F9}" type="presOf" srcId="{4EB3CFBE-2C72-4788-9143-F66E1EAF262C}" destId="{FCE40399-A81F-4054-8A6D-3ACED4188FF0}" srcOrd="0" destOrd="0" presId="urn:microsoft.com/office/officeart/2005/8/layout/hProcess9"/>
    <dgm:cxn modelId="{1B7DE75B-72CE-42EA-BAB8-ADE04F99B9B2}" type="presOf" srcId="{F2BE87D1-71E1-4E0A-8CB4-01AE1DB80AE2}" destId="{267BAEDD-03CC-46D7-80E5-6B1A7082E4C0}" srcOrd="0" destOrd="0" presId="urn:microsoft.com/office/officeart/2005/8/layout/hProcess9"/>
    <dgm:cxn modelId="{BA9AD447-2070-479D-A233-1BB628D668B9}" type="presOf" srcId="{4A8F4F87-6056-4838-95E2-6B09C32C969A}" destId="{C8609581-D27E-439E-8ACC-62DD7F129764}" srcOrd="0" destOrd="0" presId="urn:microsoft.com/office/officeart/2005/8/layout/hProcess9"/>
    <dgm:cxn modelId="{9B0FB3C6-5E03-4783-86FF-8C0EE17C7EBC}" type="presParOf" srcId="{267BAEDD-03CC-46D7-80E5-6B1A7082E4C0}" destId="{1327A32D-DCBF-419D-A2D6-BFBED49E00D5}" srcOrd="0" destOrd="0" presId="urn:microsoft.com/office/officeart/2005/8/layout/hProcess9"/>
    <dgm:cxn modelId="{D28165CE-A4DD-49A1-B474-CD1B630437B8}" type="presParOf" srcId="{267BAEDD-03CC-46D7-80E5-6B1A7082E4C0}" destId="{92551F1F-B857-4818-A096-99427DE8AB34}" srcOrd="1" destOrd="0" presId="urn:microsoft.com/office/officeart/2005/8/layout/hProcess9"/>
    <dgm:cxn modelId="{30B4C4DB-6D28-4C61-8624-6D47BDCCEBE0}" type="presParOf" srcId="{92551F1F-B857-4818-A096-99427DE8AB34}" destId="{8B1A7D24-0655-4826-AF3D-50BB62DE5157}" srcOrd="0" destOrd="0" presId="urn:microsoft.com/office/officeart/2005/8/layout/hProcess9"/>
    <dgm:cxn modelId="{F5A8F14B-759D-4103-8447-B0E42509B557}" type="presParOf" srcId="{92551F1F-B857-4818-A096-99427DE8AB34}" destId="{D46EFBD4-D0D1-4494-B3C1-D39F9358D60C}" srcOrd="1" destOrd="0" presId="urn:microsoft.com/office/officeart/2005/8/layout/hProcess9"/>
    <dgm:cxn modelId="{F25888E0-F97A-40E3-8C0E-5112AB98B0E2}" type="presParOf" srcId="{92551F1F-B857-4818-A096-99427DE8AB34}" destId="{0FA74E2C-28B4-4BDD-B699-A6AB2A4349BC}" srcOrd="2" destOrd="0" presId="urn:microsoft.com/office/officeart/2005/8/layout/hProcess9"/>
    <dgm:cxn modelId="{1E90B071-5C11-428E-82AF-56570C4417C1}" type="presParOf" srcId="{92551F1F-B857-4818-A096-99427DE8AB34}" destId="{B1B2AD0D-D50D-4E87-B117-6E5B38760EE1}" srcOrd="3" destOrd="0" presId="urn:microsoft.com/office/officeart/2005/8/layout/hProcess9"/>
    <dgm:cxn modelId="{EC8E6A1B-F8D4-4BA7-98B4-BE0A41B830DE}" type="presParOf" srcId="{92551F1F-B857-4818-A096-99427DE8AB34}" destId="{FCE40399-A81F-4054-8A6D-3ACED4188FF0}" srcOrd="4" destOrd="0" presId="urn:microsoft.com/office/officeart/2005/8/layout/hProcess9"/>
    <dgm:cxn modelId="{3684C458-7935-4C4F-AA05-B2D439752965}" type="presParOf" srcId="{92551F1F-B857-4818-A096-99427DE8AB34}" destId="{29A81045-C0AB-40F2-BEE1-211B94591E98}" srcOrd="5" destOrd="0" presId="urn:microsoft.com/office/officeart/2005/8/layout/hProcess9"/>
    <dgm:cxn modelId="{FBC3B3A1-218F-4996-8E0E-5CEABA348A09}" type="presParOf" srcId="{92551F1F-B857-4818-A096-99427DE8AB34}" destId="{C8609581-D27E-439E-8ACC-62DD7F12976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768ED-048D-4687-B5D0-80288CE809A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0CD77B-113D-4ECB-B496-70A60EBF671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398A6A4-73B5-423C-BCCA-8A733D3158FC}" type="parTrans" cxnId="{0597F0D9-CDEA-4A10-BCBF-4F242F88A203}">
      <dgm:prSet/>
      <dgm:spPr/>
      <dgm:t>
        <a:bodyPr/>
        <a:lstStyle/>
        <a:p>
          <a:endParaRPr lang="ru-RU"/>
        </a:p>
      </dgm:t>
    </dgm:pt>
    <dgm:pt modelId="{1AA3271E-13B8-4D13-A7D5-E5757E76D045}" type="sibTrans" cxnId="{0597F0D9-CDEA-4A10-BCBF-4F242F88A203}">
      <dgm:prSet/>
      <dgm:spPr/>
      <dgm:t>
        <a:bodyPr/>
        <a:lstStyle/>
        <a:p>
          <a:endParaRPr lang="ru-RU"/>
        </a:p>
      </dgm:t>
    </dgm:pt>
    <dgm:pt modelId="{B9CE26DC-C4AE-4832-BAFE-5DE34B39155E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Начало рабочего дня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A3082-051D-4668-971E-5D0469B0B67B}" type="parTrans" cxnId="{A61780E4-53AB-47BD-A94D-7AC1C0B432B2}">
      <dgm:prSet/>
      <dgm:spPr/>
      <dgm:t>
        <a:bodyPr/>
        <a:lstStyle/>
        <a:p>
          <a:endParaRPr lang="ru-RU"/>
        </a:p>
      </dgm:t>
    </dgm:pt>
    <dgm:pt modelId="{5FD1FA91-7C95-4012-AF8C-6A1C4BEB6A8D}" type="sibTrans" cxnId="{A61780E4-53AB-47BD-A94D-7AC1C0B432B2}">
      <dgm:prSet/>
      <dgm:spPr/>
      <dgm:t>
        <a:bodyPr/>
        <a:lstStyle/>
        <a:p>
          <a:endParaRPr lang="ru-RU"/>
        </a:p>
      </dgm:t>
    </dgm:pt>
    <dgm:pt modelId="{0BBACC04-14BE-4605-A689-1FDA48CA10B6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Первая половина рабочего дн</a:t>
          </a:r>
          <a:r>
            <a: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endParaRPr lang="ru-RU" sz="3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50DA1-73FE-4438-BCA4-F3BF26AC5C98}" type="parTrans" cxnId="{5F275FFB-257D-4E55-AF12-12C871C78503}">
      <dgm:prSet/>
      <dgm:spPr/>
      <dgm:t>
        <a:bodyPr/>
        <a:lstStyle/>
        <a:p>
          <a:endParaRPr lang="ru-RU"/>
        </a:p>
      </dgm:t>
    </dgm:pt>
    <dgm:pt modelId="{E8F27B36-68C6-4643-98DA-CFA1FAE88E71}" type="sibTrans" cxnId="{5F275FFB-257D-4E55-AF12-12C871C78503}">
      <dgm:prSet/>
      <dgm:spPr/>
      <dgm:t>
        <a:bodyPr/>
        <a:lstStyle/>
        <a:p>
          <a:endParaRPr lang="ru-RU"/>
        </a:p>
      </dgm:t>
    </dgm:pt>
    <dgm:pt modelId="{71BDE0E8-D6DF-4D79-A79F-EE80E452E87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31F4D55-78AC-48C1-B59E-F637DF3F608F}" type="parTrans" cxnId="{4A88B7EC-1689-46A4-9360-8C86CF940025}">
      <dgm:prSet/>
      <dgm:spPr/>
      <dgm:t>
        <a:bodyPr/>
        <a:lstStyle/>
        <a:p>
          <a:endParaRPr lang="ru-RU"/>
        </a:p>
      </dgm:t>
    </dgm:pt>
    <dgm:pt modelId="{87ED546E-7A44-48FC-9D5E-0972681C0CB6}" type="sibTrans" cxnId="{4A88B7EC-1689-46A4-9360-8C86CF940025}">
      <dgm:prSet/>
      <dgm:spPr/>
      <dgm:t>
        <a:bodyPr/>
        <a:lstStyle/>
        <a:p>
          <a:endParaRPr lang="ru-RU"/>
        </a:p>
      </dgm:t>
    </dgm:pt>
    <dgm:pt modelId="{B62C6E62-094D-49E6-AD4D-D99147567C96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Вторая половина рабочего дня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2B4A4-5138-48B2-BFA0-6509F6CAF11B}" type="parTrans" cxnId="{86F158B5-8BCF-45CE-87A8-86048B6AEB18}">
      <dgm:prSet/>
      <dgm:spPr/>
      <dgm:t>
        <a:bodyPr/>
        <a:lstStyle/>
        <a:p>
          <a:endParaRPr lang="ru-RU"/>
        </a:p>
      </dgm:t>
    </dgm:pt>
    <dgm:pt modelId="{EF65EF4E-BACC-4A6B-9868-4F278BA92FA4}" type="sibTrans" cxnId="{86F158B5-8BCF-45CE-87A8-86048B6AEB18}">
      <dgm:prSet/>
      <dgm:spPr/>
      <dgm:t>
        <a:bodyPr/>
        <a:lstStyle/>
        <a:p>
          <a:endParaRPr lang="ru-RU"/>
        </a:p>
      </dgm:t>
    </dgm:pt>
    <dgm:pt modelId="{383C1401-18D3-4223-BFEC-A3972B84E46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045E484-448F-4EE4-B5E9-EAA939896631}" type="parTrans" cxnId="{56C374C4-A7DB-4472-BCE5-D2C0B22A199C}">
      <dgm:prSet/>
      <dgm:spPr/>
      <dgm:t>
        <a:bodyPr/>
        <a:lstStyle/>
        <a:p>
          <a:endParaRPr lang="ru-RU"/>
        </a:p>
      </dgm:t>
    </dgm:pt>
    <dgm:pt modelId="{C20EBBAB-1247-495C-9FE4-D5B3170198F0}" type="sibTrans" cxnId="{56C374C4-A7DB-4472-BCE5-D2C0B22A199C}">
      <dgm:prSet/>
      <dgm:spPr/>
      <dgm:t>
        <a:bodyPr/>
        <a:lstStyle/>
        <a:p>
          <a:endParaRPr lang="ru-RU"/>
        </a:p>
      </dgm:t>
    </dgm:pt>
    <dgm:pt modelId="{C9BB160A-C897-48EF-9D37-C4ED77123AC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Конец рабочего дня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E9B55-17AE-407F-9B78-AAE56AA5A105}" type="parTrans" cxnId="{15FEBAB8-CC5B-4BD5-86FB-E2BC236D0256}">
      <dgm:prSet/>
      <dgm:spPr/>
      <dgm:t>
        <a:bodyPr/>
        <a:lstStyle/>
        <a:p>
          <a:endParaRPr lang="ru-RU"/>
        </a:p>
      </dgm:t>
    </dgm:pt>
    <dgm:pt modelId="{F183D62D-2511-4D28-B505-0069B18BAA27}" type="sibTrans" cxnId="{15FEBAB8-CC5B-4BD5-86FB-E2BC236D0256}">
      <dgm:prSet/>
      <dgm:spPr/>
      <dgm:t>
        <a:bodyPr/>
        <a:lstStyle/>
        <a:p>
          <a:endParaRPr lang="ru-RU"/>
        </a:p>
      </dgm:t>
    </dgm:pt>
    <dgm:pt modelId="{FDC2AA95-1641-4D79-BE89-EF0C5EE9A251}" type="pres">
      <dgm:prSet presAssocID="{CC2768ED-048D-4687-B5D0-80288CE809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6612D-72EB-4532-8555-A164AB7B22CB}" type="pres">
      <dgm:prSet presAssocID="{290CD77B-113D-4ECB-B496-70A60EBF671D}" presName="composite" presStyleCnt="0"/>
      <dgm:spPr/>
    </dgm:pt>
    <dgm:pt modelId="{F9DC501D-776C-4D41-BBED-0AB5A9D7D7C7}" type="pres">
      <dgm:prSet presAssocID="{290CD77B-113D-4ECB-B496-70A60EBF67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1B011-C952-43DD-8C69-A6AB52C7C819}" type="pres">
      <dgm:prSet presAssocID="{290CD77B-113D-4ECB-B496-70A60EBF671D}" presName="descendantText" presStyleLbl="alignAcc1" presStyleIdx="0" presStyleCnt="3" custLinFactNeighborX="1245" custLinFactNeighborY="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AFED0-2659-4FB0-B6FC-29C59458871E}" type="pres">
      <dgm:prSet presAssocID="{1AA3271E-13B8-4D13-A7D5-E5757E76D045}" presName="sp" presStyleCnt="0"/>
      <dgm:spPr/>
    </dgm:pt>
    <dgm:pt modelId="{B3CDE1A1-6517-40A6-8161-A24B27C8EE32}" type="pres">
      <dgm:prSet presAssocID="{71BDE0E8-D6DF-4D79-A79F-EE80E452E87B}" presName="composite" presStyleCnt="0"/>
      <dgm:spPr/>
    </dgm:pt>
    <dgm:pt modelId="{396CB5A8-D4BC-47E1-B66D-801034E75DF3}" type="pres">
      <dgm:prSet presAssocID="{71BDE0E8-D6DF-4D79-A79F-EE80E452E8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4E713-063C-4125-A622-BC862648C2E3}" type="pres">
      <dgm:prSet presAssocID="{71BDE0E8-D6DF-4D79-A79F-EE80E452E8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E892E-058C-47E0-A9E3-35CC7C92899A}" type="pres">
      <dgm:prSet presAssocID="{87ED546E-7A44-48FC-9D5E-0972681C0CB6}" presName="sp" presStyleCnt="0"/>
      <dgm:spPr/>
    </dgm:pt>
    <dgm:pt modelId="{63140BB5-50B5-48BD-B3B0-25A4A8F40C45}" type="pres">
      <dgm:prSet presAssocID="{383C1401-18D3-4223-BFEC-A3972B84E466}" presName="composite" presStyleCnt="0"/>
      <dgm:spPr/>
    </dgm:pt>
    <dgm:pt modelId="{04A5232F-31F3-41D9-9634-3A55917CACEB}" type="pres">
      <dgm:prSet presAssocID="{383C1401-18D3-4223-BFEC-A3972B84E46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8C564-8784-4651-A83E-CBB3369CC7D2}" type="pres">
      <dgm:prSet presAssocID="{383C1401-18D3-4223-BFEC-A3972B84E466}" presName="descendantText" presStyleLbl="alignAcc1" presStyleIdx="2" presStyleCnt="3" custLinFactNeighborX="-788" custLinFactNeighborY="-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374C4-A7DB-4472-BCE5-D2C0B22A199C}" srcId="{CC2768ED-048D-4687-B5D0-80288CE809A3}" destId="{383C1401-18D3-4223-BFEC-A3972B84E466}" srcOrd="2" destOrd="0" parTransId="{5045E484-448F-4EE4-B5E9-EAA939896631}" sibTransId="{C20EBBAB-1247-495C-9FE4-D5B3170198F0}"/>
    <dgm:cxn modelId="{15FEBAB8-CC5B-4BD5-86FB-E2BC236D0256}" srcId="{383C1401-18D3-4223-BFEC-A3972B84E466}" destId="{C9BB160A-C897-48EF-9D37-C4ED77123AC7}" srcOrd="0" destOrd="0" parTransId="{188E9B55-17AE-407F-9B78-AAE56AA5A105}" sibTransId="{F183D62D-2511-4D28-B505-0069B18BAA27}"/>
    <dgm:cxn modelId="{C47C22B6-F78E-4AED-8EDB-966892509173}" type="presOf" srcId="{71BDE0E8-D6DF-4D79-A79F-EE80E452E87B}" destId="{396CB5A8-D4BC-47E1-B66D-801034E75DF3}" srcOrd="0" destOrd="0" presId="urn:microsoft.com/office/officeart/2005/8/layout/chevron2"/>
    <dgm:cxn modelId="{5CE2516E-1FF7-46CE-A0E0-F8878BF60169}" type="presOf" srcId="{0BBACC04-14BE-4605-A689-1FDA48CA10B6}" destId="{4491B011-C952-43DD-8C69-A6AB52C7C819}" srcOrd="0" destOrd="1" presId="urn:microsoft.com/office/officeart/2005/8/layout/chevron2"/>
    <dgm:cxn modelId="{2626AD7A-8B70-4D7C-8CCD-28441BDAA907}" type="presOf" srcId="{B9CE26DC-C4AE-4832-BAFE-5DE34B39155E}" destId="{4491B011-C952-43DD-8C69-A6AB52C7C819}" srcOrd="0" destOrd="0" presId="urn:microsoft.com/office/officeart/2005/8/layout/chevron2"/>
    <dgm:cxn modelId="{0597F0D9-CDEA-4A10-BCBF-4F242F88A203}" srcId="{CC2768ED-048D-4687-B5D0-80288CE809A3}" destId="{290CD77B-113D-4ECB-B496-70A60EBF671D}" srcOrd="0" destOrd="0" parTransId="{8398A6A4-73B5-423C-BCCA-8A733D3158FC}" sibTransId="{1AA3271E-13B8-4D13-A7D5-E5757E76D045}"/>
    <dgm:cxn modelId="{4A88B7EC-1689-46A4-9360-8C86CF940025}" srcId="{CC2768ED-048D-4687-B5D0-80288CE809A3}" destId="{71BDE0E8-D6DF-4D79-A79F-EE80E452E87B}" srcOrd="1" destOrd="0" parTransId="{B31F4D55-78AC-48C1-B59E-F637DF3F608F}" sibTransId="{87ED546E-7A44-48FC-9D5E-0972681C0CB6}"/>
    <dgm:cxn modelId="{A61780E4-53AB-47BD-A94D-7AC1C0B432B2}" srcId="{290CD77B-113D-4ECB-B496-70A60EBF671D}" destId="{B9CE26DC-C4AE-4832-BAFE-5DE34B39155E}" srcOrd="0" destOrd="0" parTransId="{527A3082-051D-4668-971E-5D0469B0B67B}" sibTransId="{5FD1FA91-7C95-4012-AF8C-6A1C4BEB6A8D}"/>
    <dgm:cxn modelId="{5F275FFB-257D-4E55-AF12-12C871C78503}" srcId="{290CD77B-113D-4ECB-B496-70A60EBF671D}" destId="{0BBACC04-14BE-4605-A689-1FDA48CA10B6}" srcOrd="1" destOrd="0" parTransId="{11350DA1-73FE-4438-BCA4-F3BF26AC5C98}" sibTransId="{E8F27B36-68C6-4643-98DA-CFA1FAE88E71}"/>
    <dgm:cxn modelId="{7CEEB220-87DD-4694-915A-298A3B787E78}" type="presOf" srcId="{B62C6E62-094D-49E6-AD4D-D99147567C96}" destId="{1CE4E713-063C-4125-A622-BC862648C2E3}" srcOrd="0" destOrd="0" presId="urn:microsoft.com/office/officeart/2005/8/layout/chevron2"/>
    <dgm:cxn modelId="{FEB9D455-378C-4A29-B6E3-32309828DC69}" type="presOf" srcId="{CC2768ED-048D-4687-B5D0-80288CE809A3}" destId="{FDC2AA95-1641-4D79-BE89-EF0C5EE9A251}" srcOrd="0" destOrd="0" presId="urn:microsoft.com/office/officeart/2005/8/layout/chevron2"/>
    <dgm:cxn modelId="{86F158B5-8BCF-45CE-87A8-86048B6AEB18}" srcId="{71BDE0E8-D6DF-4D79-A79F-EE80E452E87B}" destId="{B62C6E62-094D-49E6-AD4D-D99147567C96}" srcOrd="0" destOrd="0" parTransId="{7E02B4A4-5138-48B2-BFA0-6509F6CAF11B}" sibTransId="{EF65EF4E-BACC-4A6B-9868-4F278BA92FA4}"/>
    <dgm:cxn modelId="{5794CAB9-D7D3-442F-87B2-922D0A3120E4}" type="presOf" srcId="{290CD77B-113D-4ECB-B496-70A60EBF671D}" destId="{F9DC501D-776C-4D41-BBED-0AB5A9D7D7C7}" srcOrd="0" destOrd="0" presId="urn:microsoft.com/office/officeart/2005/8/layout/chevron2"/>
    <dgm:cxn modelId="{616B2B5C-5136-49B3-A697-FF9ED00D9B1B}" type="presOf" srcId="{C9BB160A-C897-48EF-9D37-C4ED77123AC7}" destId="{EC98C564-8784-4651-A83E-CBB3369CC7D2}" srcOrd="0" destOrd="0" presId="urn:microsoft.com/office/officeart/2005/8/layout/chevron2"/>
    <dgm:cxn modelId="{FD88AEB5-F9C8-43AE-B121-1C9A1DC25A20}" type="presOf" srcId="{383C1401-18D3-4223-BFEC-A3972B84E466}" destId="{04A5232F-31F3-41D9-9634-3A55917CACEB}" srcOrd="0" destOrd="0" presId="urn:microsoft.com/office/officeart/2005/8/layout/chevron2"/>
    <dgm:cxn modelId="{E7C0937A-C2D7-4422-8607-7A38E0E306D1}" type="presParOf" srcId="{FDC2AA95-1641-4D79-BE89-EF0C5EE9A251}" destId="{FC76612D-72EB-4532-8555-A164AB7B22CB}" srcOrd="0" destOrd="0" presId="urn:microsoft.com/office/officeart/2005/8/layout/chevron2"/>
    <dgm:cxn modelId="{0FF090D9-6BDB-42D0-A3EA-D15F16BD969E}" type="presParOf" srcId="{FC76612D-72EB-4532-8555-A164AB7B22CB}" destId="{F9DC501D-776C-4D41-BBED-0AB5A9D7D7C7}" srcOrd="0" destOrd="0" presId="urn:microsoft.com/office/officeart/2005/8/layout/chevron2"/>
    <dgm:cxn modelId="{E577F32E-B8AF-4F58-B19C-229510026680}" type="presParOf" srcId="{FC76612D-72EB-4532-8555-A164AB7B22CB}" destId="{4491B011-C952-43DD-8C69-A6AB52C7C819}" srcOrd="1" destOrd="0" presId="urn:microsoft.com/office/officeart/2005/8/layout/chevron2"/>
    <dgm:cxn modelId="{EC57DDEF-7218-40E5-B95C-F5CB7BED6014}" type="presParOf" srcId="{FDC2AA95-1641-4D79-BE89-EF0C5EE9A251}" destId="{07AAFED0-2659-4FB0-B6FC-29C59458871E}" srcOrd="1" destOrd="0" presId="urn:microsoft.com/office/officeart/2005/8/layout/chevron2"/>
    <dgm:cxn modelId="{8D85DD15-40AD-441A-90D9-321749902166}" type="presParOf" srcId="{FDC2AA95-1641-4D79-BE89-EF0C5EE9A251}" destId="{B3CDE1A1-6517-40A6-8161-A24B27C8EE32}" srcOrd="2" destOrd="0" presId="urn:microsoft.com/office/officeart/2005/8/layout/chevron2"/>
    <dgm:cxn modelId="{1915A7BF-8002-4C47-AB9A-9DC0335DDE3D}" type="presParOf" srcId="{B3CDE1A1-6517-40A6-8161-A24B27C8EE32}" destId="{396CB5A8-D4BC-47E1-B66D-801034E75DF3}" srcOrd="0" destOrd="0" presId="urn:microsoft.com/office/officeart/2005/8/layout/chevron2"/>
    <dgm:cxn modelId="{6189E092-76D3-4BD9-ADF5-5E97D21A82FF}" type="presParOf" srcId="{B3CDE1A1-6517-40A6-8161-A24B27C8EE32}" destId="{1CE4E713-063C-4125-A622-BC862648C2E3}" srcOrd="1" destOrd="0" presId="urn:microsoft.com/office/officeart/2005/8/layout/chevron2"/>
    <dgm:cxn modelId="{32D762CE-8409-4A73-87B1-8780E8BFF979}" type="presParOf" srcId="{FDC2AA95-1641-4D79-BE89-EF0C5EE9A251}" destId="{A86E892E-058C-47E0-A9E3-35CC7C92899A}" srcOrd="3" destOrd="0" presId="urn:microsoft.com/office/officeart/2005/8/layout/chevron2"/>
    <dgm:cxn modelId="{E2F09AAC-F3FD-4826-A7D3-F5FB6E51D924}" type="presParOf" srcId="{FDC2AA95-1641-4D79-BE89-EF0C5EE9A251}" destId="{63140BB5-50B5-48BD-B3B0-25A4A8F40C45}" srcOrd="4" destOrd="0" presId="urn:microsoft.com/office/officeart/2005/8/layout/chevron2"/>
    <dgm:cxn modelId="{7CF91388-CDAE-49D8-A40E-CA5C93BDA0C4}" type="presParOf" srcId="{63140BB5-50B5-48BD-B3B0-25A4A8F40C45}" destId="{04A5232F-31F3-41D9-9634-3A55917CACEB}" srcOrd="0" destOrd="0" presId="urn:microsoft.com/office/officeart/2005/8/layout/chevron2"/>
    <dgm:cxn modelId="{DC6ED27B-CCEF-4393-943D-41ADFD6FD457}" type="presParOf" srcId="{63140BB5-50B5-48BD-B3B0-25A4A8F40C45}" destId="{EC98C564-8784-4651-A83E-CBB3369CC7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7A32D-DCBF-419D-A2D6-BFBED49E00D5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4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A7D24-0655-4826-AF3D-50BB62DE5157}">
      <dsp:nvSpPr>
        <dsp:cNvPr id="0" name=""/>
        <dsp:cNvSpPr/>
      </dsp:nvSpPr>
      <dsp:spPr>
        <a:xfrm>
          <a:off x="4133" y="1357788"/>
          <a:ext cx="1764863" cy="1810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Срочные и важные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287" y="1443942"/>
        <a:ext cx="1592555" cy="1638077"/>
      </dsp:txXfrm>
    </dsp:sp>
    <dsp:sp modelId="{0FA74E2C-28B4-4BDD-B699-A6AB2A4349BC}">
      <dsp:nvSpPr>
        <dsp:cNvPr id="0" name=""/>
        <dsp:cNvSpPr/>
      </dsp:nvSpPr>
      <dsp:spPr>
        <a:xfrm>
          <a:off x="2063140" y="1357788"/>
          <a:ext cx="2044311" cy="1810385"/>
        </a:xfrm>
        <a:prstGeom prst="roundRect">
          <a:avLst/>
        </a:prstGeom>
        <a:solidFill>
          <a:schemeClr val="accent4">
            <a:hueOff val="-1933517"/>
            <a:satOff val="28522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Несрочные и важные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1516" y="1446164"/>
        <a:ext cx="1867559" cy="1633633"/>
      </dsp:txXfrm>
    </dsp:sp>
    <dsp:sp modelId="{FCE40399-A81F-4054-8A6D-3ACED4188FF0}">
      <dsp:nvSpPr>
        <dsp:cNvPr id="0" name=""/>
        <dsp:cNvSpPr/>
      </dsp:nvSpPr>
      <dsp:spPr>
        <a:xfrm>
          <a:off x="4401596" y="1357788"/>
          <a:ext cx="1764863" cy="1810385"/>
        </a:xfrm>
        <a:prstGeom prst="roundRect">
          <a:avLst/>
        </a:prstGeom>
        <a:solidFill>
          <a:schemeClr val="accent4">
            <a:hueOff val="-3867035"/>
            <a:satOff val="57045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Срочные и неважные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7750" y="1443942"/>
        <a:ext cx="1592555" cy="1638077"/>
      </dsp:txXfrm>
    </dsp:sp>
    <dsp:sp modelId="{C8609581-D27E-439E-8ACC-62DD7F129764}">
      <dsp:nvSpPr>
        <dsp:cNvPr id="0" name=""/>
        <dsp:cNvSpPr/>
      </dsp:nvSpPr>
      <dsp:spPr>
        <a:xfrm>
          <a:off x="6460603" y="1357788"/>
          <a:ext cx="1764863" cy="1810385"/>
        </a:xfrm>
        <a:prstGeom prst="roundRect">
          <a:avLst/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Текущие дела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6757" y="1443942"/>
        <a:ext cx="1592555" cy="1638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C501D-776C-4D41-BBED-0AB5A9D7D7C7}">
      <dsp:nvSpPr>
        <dsp:cNvPr id="0" name=""/>
        <dsp:cNvSpPr/>
      </dsp:nvSpPr>
      <dsp:spPr>
        <a:xfrm rot="5400000">
          <a:off x="-261614" y="264548"/>
          <a:ext cx="1744095" cy="12208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-5400000">
        <a:off x="1" y="613368"/>
        <a:ext cx="1220867" cy="523228"/>
      </dsp:txXfrm>
    </dsp:sp>
    <dsp:sp modelId="{4491B011-C952-43DD-8C69-A6AB52C7C819}">
      <dsp:nvSpPr>
        <dsp:cNvPr id="0" name=""/>
        <dsp:cNvSpPr/>
      </dsp:nvSpPr>
      <dsp:spPr>
        <a:xfrm rot="5400000">
          <a:off x="4158402" y="-2904615"/>
          <a:ext cx="1133662" cy="700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Начало рабочего дня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Первая половина рабочего дн</a:t>
          </a: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20868" y="88260"/>
        <a:ext cx="6953391" cy="1022980"/>
      </dsp:txXfrm>
    </dsp:sp>
    <dsp:sp modelId="{396CB5A8-D4BC-47E1-B66D-801034E75DF3}">
      <dsp:nvSpPr>
        <dsp:cNvPr id="0" name=""/>
        <dsp:cNvSpPr/>
      </dsp:nvSpPr>
      <dsp:spPr>
        <a:xfrm rot="5400000">
          <a:off x="-261614" y="1816134"/>
          <a:ext cx="1744095" cy="1220867"/>
        </a:xfrm>
        <a:prstGeom prst="chevron">
          <a:avLst/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 w="15875" cap="flat" cmpd="sng" algn="ctr">
          <a:solidFill>
            <a:schemeClr val="accent4">
              <a:hueOff val="-2900276"/>
              <a:satOff val="4278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-5400000">
        <a:off x="1" y="2164954"/>
        <a:ext cx="1220867" cy="523228"/>
      </dsp:txXfrm>
    </dsp:sp>
    <dsp:sp modelId="{1CE4E713-063C-4125-A622-BC862648C2E3}">
      <dsp:nvSpPr>
        <dsp:cNvPr id="0" name=""/>
        <dsp:cNvSpPr/>
      </dsp:nvSpPr>
      <dsp:spPr>
        <a:xfrm rot="5400000">
          <a:off x="4158402" y="-1383015"/>
          <a:ext cx="1133662" cy="700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900276"/>
              <a:satOff val="4278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Вторая половина рабочего дня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20868" y="1609860"/>
        <a:ext cx="6953391" cy="1022980"/>
      </dsp:txXfrm>
    </dsp:sp>
    <dsp:sp modelId="{04A5232F-31F3-41D9-9634-3A55917CACEB}">
      <dsp:nvSpPr>
        <dsp:cNvPr id="0" name=""/>
        <dsp:cNvSpPr/>
      </dsp:nvSpPr>
      <dsp:spPr>
        <a:xfrm rot="5400000">
          <a:off x="-261614" y="3367720"/>
          <a:ext cx="1744095" cy="1220867"/>
        </a:xfrm>
        <a:prstGeom prst="chevron">
          <a:avLst/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15875" cap="flat" cmpd="sng" algn="ctr">
          <a:solidFill>
            <a:schemeClr val="accent4">
              <a:hueOff val="-5800551"/>
              <a:satOff val="85567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-5400000">
        <a:off x="1" y="3716540"/>
        <a:ext cx="1220867" cy="523228"/>
      </dsp:txXfrm>
    </dsp:sp>
    <dsp:sp modelId="{EC98C564-8784-4651-A83E-CBB3369CC7D2}">
      <dsp:nvSpPr>
        <dsp:cNvPr id="0" name=""/>
        <dsp:cNvSpPr/>
      </dsp:nvSpPr>
      <dsp:spPr>
        <a:xfrm rot="5400000">
          <a:off x="4103173" y="114211"/>
          <a:ext cx="1133662" cy="7008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5800551"/>
              <a:satOff val="85567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Конец рабочего дня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65639" y="3107087"/>
        <a:ext cx="6953391" cy="1022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6872"/>
            <a:ext cx="4788024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Планирование рабочего дня секретаря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180528" y="98400"/>
            <a:ext cx="1008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dirty="0"/>
              <a:t>ГАПОУ КО «Калужский колледж экономики и технологий»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2492896"/>
            <a:ext cx="3704456" cy="20914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Д-21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Шадрина Екатерина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Калуга,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863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4536504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приема посетителей;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Телефонное обслуживание руководителя.</a:t>
            </a:r>
            <a:endParaRPr lang="ru-RU" dirty="0" smtClean="0">
              <a:solidFill>
                <a:srgbClr val="000000"/>
              </a:solidFill>
              <a:latin typeface="-apple-system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подготовка для подписи исполненных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руководителя об исполненных документах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оформление служебной документации.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53-24\Desktop\PlshAwof-Q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700808"/>
            <a:ext cx="389744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4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0"/>
            <a:ext cx="9144000" cy="691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70447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рабочего дня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6408712" cy="452596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своего ежедневника и информирование соответствующих отделов о необходимости подготовки к проведению определенных мероприятий (прием делегации, подготовка к совещанию, заказ гостиницы и т.п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Вечерний доклад руководителю.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порядок своё рабочее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выключили вы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организационную технику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48" y="1412776"/>
            <a:ext cx="1872208" cy="470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12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352928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секретаря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весьма 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 и зависит от плана работы руководителя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екретарю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приходится параллельно выполнять несколько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828450" cy="370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73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1412776"/>
            <a:ext cx="3672408" cy="395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планирования могут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полезными не только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секретарю,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любому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человеку, обеспокоенному нехваткой времени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работе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810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4702524" cy="2186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06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387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877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План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- это заранее </a:t>
            </a:r>
            <a:r>
              <a:rPr lang="ru-RU" dirty="0">
                <a:solidFill>
                  <a:schemeClr val="tx1"/>
                </a:solidFill>
              </a:rPr>
              <a:t>намеченная система мероприятий, предусматривающая порядок, последовательность и сроки выполнения </a:t>
            </a:r>
            <a:r>
              <a:rPr lang="ru-RU" dirty="0" smtClean="0">
                <a:solidFill>
                  <a:schemeClr val="tx1"/>
                </a:solidFill>
              </a:rPr>
              <a:t>работ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03" y="1196752"/>
            <a:ext cx="3640137" cy="765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111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планирование  рабочего дня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700808"/>
            <a:ext cx="4042792" cy="442535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сэкономить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количество драгоценных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часов;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забыть выполнить;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 количество стрессов в работе и повысит эффективность работы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53-24\Desktop\menedzher-informatsionnykh-usl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992960" cy="2994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2500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рабочего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особенности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благоприятное время для выполнения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важных дел -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до 12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затем следует некоторый спад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 второй половине дня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до 17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53-24\Desktop\72544545062302__K2P8Lo9cq80-q0JFIi74tdloMfPOfofkLT0Ke9t-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0963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5891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выполнения дел секретарем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7545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6156176" y="65253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7439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рабочего дня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628735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775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прийти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15-20 минут до начала;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состояние своего рабочего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и руководителя;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на календарях, время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часах;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просмотреть входящую корреспонденцию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рабочего дня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53-24\Desktop\FqAStpX5i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72" y="3861048"/>
            <a:ext cx="4680520" cy="2658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21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половина дня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4680520" cy="381642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в соответствии с планом нужных документов и дел.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Доложить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 о полученной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корреспонденции.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Подшивка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исполненных документов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53-24\Desktop\suzy-in-accou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30" y="1124744"/>
            <a:ext cx="2978633" cy="47761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782689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107</TotalTime>
  <Words>248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Планирование рабочего дня секретаря </vt:lpstr>
      <vt:lpstr>Презентация PowerPoint</vt:lpstr>
      <vt:lpstr>План </vt:lpstr>
      <vt:lpstr>Правильное планирование  рабочего дня</vt:lpstr>
      <vt:lpstr>Презентация PowerPoint</vt:lpstr>
      <vt:lpstr>Порядок выполнения дел секретарем</vt:lpstr>
      <vt:lpstr>Схема рабочего дня</vt:lpstr>
      <vt:lpstr>Начало рабочего дня</vt:lpstr>
      <vt:lpstr>Первая половина дня</vt:lpstr>
      <vt:lpstr>Вторая половина дня</vt:lpstr>
      <vt:lpstr>Презентация PowerPoint</vt:lpstr>
      <vt:lpstr>Конец рабочего дня</vt:lpstr>
      <vt:lpstr>Рабочий день секретаря любой организации весьма насыщен и зависит от плана работы руководителя   Секретарю постоянно приходится параллельно выполнять несколько поручений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рабочего дня</dc:title>
  <dc:creator>53-24</dc:creator>
  <cp:lastModifiedBy>-</cp:lastModifiedBy>
  <cp:revision>26</cp:revision>
  <dcterms:created xsi:type="dcterms:W3CDTF">2017-10-11T04:43:23Z</dcterms:created>
  <dcterms:modified xsi:type="dcterms:W3CDTF">2020-01-19T14:12:48Z</dcterms:modified>
</cp:coreProperties>
</file>