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8" r:id="rId4"/>
    <p:sldId id="280" r:id="rId5"/>
    <p:sldId id="281" r:id="rId6"/>
    <p:sldId id="282" r:id="rId7"/>
    <p:sldId id="283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85" r:id="rId18"/>
    <p:sldId id="267" r:id="rId19"/>
    <p:sldId id="274" r:id="rId20"/>
    <p:sldId id="269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2DE996A-16A7-44D0-AE2A-8538B9F485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58A0858-6284-458D-9F35-C69D7E2E9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1200" y="2132856"/>
            <a:ext cx="6400800" cy="1752600"/>
          </a:xfrm>
        </p:spPr>
        <p:txBody>
          <a:bodyPr/>
          <a:lstStyle/>
          <a:p>
            <a:r>
              <a:rPr lang="ru-RU" dirty="0" smtClean="0"/>
              <a:t>ИЗО 6 класс</a:t>
            </a:r>
          </a:p>
          <a:p>
            <a:r>
              <a:rPr lang="ru-RU" dirty="0" smtClean="0"/>
              <a:t>МАОУ «СОШ № 14 г.Челябинск»</a:t>
            </a:r>
          </a:p>
          <a:p>
            <a:r>
              <a:rPr lang="ru-RU" dirty="0" smtClean="0"/>
              <a:t>Учитель Изобразительного искусства: </a:t>
            </a:r>
            <a:r>
              <a:rPr lang="ru-RU" dirty="0" err="1" smtClean="0"/>
              <a:t>Блинова</a:t>
            </a:r>
            <a:r>
              <a:rPr lang="ru-RU" dirty="0" smtClean="0"/>
              <a:t> Ю.Г.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1328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урок.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Пятно как средство выражения. Ритм пятен. Композиция как ритм пятен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454958" cy="2533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59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при этом пятно обязательно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светлые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темные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Черное и белое – два полюса, между которыми разворачивается все многообразие изобразительных возможностей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52565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23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5172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изобразительном искусстве важным выразительным средством являются тональные переходы, иногда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мягкие перетекания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иногда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резкие, контрастные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2880320" cy="37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168352" cy="37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53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Темное и светлое образуют контраст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204863"/>
            <a:ext cx="4330824" cy="3096345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Контраст</a:t>
            </a:r>
            <a:r>
              <a:rPr lang="ru-RU" sz="3200" dirty="0" smtClean="0"/>
              <a:t> – это полярное противопоставление</a:t>
            </a:r>
            <a:endParaRPr lang="ru-RU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31236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84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Резкий контраст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114800" cy="4637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говорит нам о сильных драматических чувствах: тревога, решительность, ярость, утверждение, буря, гроза…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170788" cy="44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4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Мягкий контраст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36912"/>
            <a:ext cx="3312368" cy="30243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Противоположности сближены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4824536" cy="411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61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художника: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Для любой темной краски может найтись еще более темная краска, белее белого также найдется всегда</a:t>
            </a:r>
          </a:p>
          <a:p>
            <a:r>
              <a:rPr lang="ru-RU" dirty="0" smtClean="0"/>
              <a:t>Пределы темноты и света для художника всегда относительны</a:t>
            </a:r>
          </a:p>
          <a:p>
            <a:r>
              <a:rPr lang="ru-RU" dirty="0" smtClean="0"/>
              <a:t>Самого белого и самого черного в мире нет</a:t>
            </a:r>
          </a:p>
          <a:p>
            <a:r>
              <a:rPr lang="ru-RU" dirty="0" smtClean="0"/>
              <a:t>Отношение темного и светлого всегда наиважнейшее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53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Фактура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свойство поверхности пятна</a:t>
            </a:r>
            <a:endParaRPr lang="ru-RU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816424" cy="33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2564904"/>
            <a:ext cx="3995025" cy="3360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30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Задание: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600" dirty="0" smtClean="0"/>
              <a:t>1. Раскрасьте полоску бумаги, начиная с белого, постоянно добавляя в палитру с белой гуашью одинаковое количество чёрной гуаши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Изобрази (на выбор): природу в состоянии бури, грозы или шторма…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2348"/>
            <a:ext cx="3450635" cy="231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3456384" cy="215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7286"/>
            <a:ext cx="2884162" cy="216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20" y="4365104"/>
            <a:ext cx="2880320" cy="214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95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…утренний туман или серый дождик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141628" cy="22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331316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31683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310780" cy="22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60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200" dirty="0" smtClean="0"/>
              <a:t>В Х</a:t>
            </a:r>
            <a:r>
              <a:rPr lang="en-US" sz="3200" dirty="0" smtClean="0"/>
              <a:t>VIII</a:t>
            </a:r>
            <a:r>
              <a:rPr lang="ru-RU" sz="3200" dirty="0" smtClean="0"/>
              <a:t> веке </a:t>
            </a:r>
            <a:r>
              <a:rPr lang="ru-RU" sz="3200" dirty="0" smtClean="0"/>
              <a:t>при Дворе французского короля Людовика Х</a:t>
            </a:r>
            <a:r>
              <a:rPr lang="en-US" sz="3200" dirty="0" smtClean="0"/>
              <a:t>V</a:t>
            </a:r>
            <a:r>
              <a:rPr lang="ru-RU" sz="3200" dirty="0" smtClean="0"/>
              <a:t> министром финансов был некий </a:t>
            </a:r>
            <a:r>
              <a:rPr lang="ru-RU" sz="3200" i="1" dirty="0" err="1" smtClean="0"/>
              <a:t>Этьен</a:t>
            </a:r>
            <a:r>
              <a:rPr lang="ru-RU" sz="3200" i="1" dirty="0" smtClean="0"/>
              <a:t> де Силуэт</a:t>
            </a:r>
            <a:r>
              <a:rPr lang="ru-RU" sz="3200" dirty="0" smtClean="0"/>
              <a:t>. О нём ходило много анекдотов, а однажды какой-то художник нарисовал на него карикатуру. Она была сделана необычно – как тень. Это способ изображения стали называть </a:t>
            </a:r>
            <a:r>
              <a:rPr lang="ru-RU" sz="3200" i="1" dirty="0" smtClean="0"/>
              <a:t>«силуэтом» </a:t>
            </a:r>
            <a:r>
              <a:rPr lang="ru-RU" sz="3200" dirty="0" smtClean="0"/>
              <a:t>по фамилии министра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…или ясный солнечный день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560840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46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Подведём итоги: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/>
              <a:t>- Можно ли сказать, что художник изображает окружающий мир разнообразными пятнами?</a:t>
            </a:r>
          </a:p>
          <a:p>
            <a:pPr algn="ctr">
              <a:buNone/>
            </a:pPr>
            <a:r>
              <a:rPr lang="ru-RU" dirty="0" smtClean="0"/>
              <a:t>        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sz="4000" i="1" dirty="0" smtClean="0"/>
              <a:t>Пятно</a:t>
            </a:r>
            <a:r>
              <a:rPr lang="ru-RU" sz="4000" dirty="0" smtClean="0"/>
              <a:t> – основное средство изображения на плоскости.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Этьен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 Силуэт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9600" y="1556792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/>
          </a:p>
          <a:p>
            <a:endParaRPr lang="ru-RU" dirty="0"/>
          </a:p>
        </p:txBody>
      </p:sp>
      <p:pic>
        <p:nvPicPr>
          <p:cNvPr id="1027" name="Picture 3" descr="C:\Users\Андрей\Desktop\Этьен де силуэ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320480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01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3733800" cy="5184576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Изображая силуэт, невозможно показать черты лица или какие-нибудь детали, поэтому внешние очертания каждой фигуры должны быть </a:t>
            </a:r>
            <a:r>
              <a:rPr lang="ru-RU" sz="2000" dirty="0" smtClean="0"/>
              <a:t>очень </a:t>
            </a:r>
            <a:r>
              <a:rPr lang="ru-RU" sz="2000" dirty="0" smtClean="0"/>
              <a:t>выразительны.</a:t>
            </a:r>
          </a:p>
          <a:p>
            <a:r>
              <a:rPr lang="ru-RU" sz="2000" dirty="0" smtClean="0"/>
              <a:t>Любые художественные материалы (кисть, карандаш, перо и т.д.) оставляют свой след на плоскости. </a:t>
            </a:r>
            <a:r>
              <a:rPr lang="ru-RU" sz="2000" dirty="0" err="1" smtClean="0"/>
              <a:t>Этод</a:t>
            </a:r>
            <a:r>
              <a:rPr lang="ru-RU" sz="2000" dirty="0" smtClean="0"/>
              <a:t> след - </a:t>
            </a:r>
            <a:r>
              <a:rPr lang="ru-RU" sz="2000" i="1" dirty="0" smtClean="0"/>
              <a:t>пятно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Можно ли сказать, что художник изображает окружающий мир разнообразными пятнами?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Силуэт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788024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pPr algn="ctr"/>
            <a:r>
              <a:rPr lang="ru-RU" sz="4400" dirty="0" smtClean="0"/>
              <a:t>Силуэт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/>
              <a:t> </a:t>
            </a:r>
          </a:p>
          <a:p>
            <a:pPr algn="ctr">
              <a:buNone/>
            </a:pPr>
            <a:r>
              <a:rPr lang="ru-RU" sz="2800" dirty="0" err="1" smtClean="0"/>
              <a:t>Представте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- Перед вами серый лист бумаги. Можете ли вы ответить на вопрос:</a:t>
            </a:r>
          </a:p>
          <a:p>
            <a:r>
              <a:rPr lang="ru-RU" sz="2800" dirty="0" smtClean="0"/>
              <a:t>- Он светлый или темный? Что ещё необходимо, чтобы ответить на мой вопрос?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Тон и тональные отношения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258816" cy="4781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Чтобы определить степень светлоты или темноты цвета, используют понятие тон</a:t>
            </a:r>
          </a:p>
          <a:p>
            <a:r>
              <a:rPr lang="ru-RU" sz="2800" dirty="0" smtClean="0"/>
              <a:t>Определить тон пятна можно при сравнении его с другим пятном, т.е. определив их тональные отношения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78925"/>
            <a:ext cx="3744416" cy="3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95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Тон и тональные отношения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Тёмное и светлое образуют контраст. </a:t>
            </a:r>
          </a:p>
          <a:p>
            <a:r>
              <a:rPr lang="ru-RU" sz="3200" dirty="0" smtClean="0"/>
              <a:t>Белый, чёрный и серый – </a:t>
            </a:r>
            <a:r>
              <a:rPr lang="ru-RU" sz="3200" i="1" dirty="0" smtClean="0"/>
              <a:t>резкий </a:t>
            </a:r>
            <a:r>
              <a:rPr lang="ru-RU" sz="3200" dirty="0" smtClean="0"/>
              <a:t>контраст</a:t>
            </a:r>
            <a:r>
              <a:rPr lang="ru-RU" sz="3200" i="1" dirty="0" smtClean="0"/>
              <a:t>.</a:t>
            </a:r>
          </a:p>
          <a:p>
            <a:r>
              <a:rPr lang="ru-RU" sz="3200" dirty="0" smtClean="0"/>
              <a:t>Два серых разного тона – </a:t>
            </a:r>
            <a:r>
              <a:rPr lang="ru-RU" sz="3200" i="1" dirty="0" smtClean="0"/>
              <a:t>мягкий</a:t>
            </a:r>
            <a:r>
              <a:rPr lang="ru-RU" sz="3200" dirty="0" smtClean="0"/>
              <a:t> контраст</a:t>
            </a:r>
            <a:r>
              <a:rPr lang="ru-RU" sz="3200" i="1" dirty="0" smtClean="0"/>
              <a:t>.</a:t>
            </a:r>
          </a:p>
          <a:p>
            <a:r>
              <a:rPr lang="ru-RU" sz="3200" dirty="0" smtClean="0"/>
              <a:t>Чтобы сравнить </a:t>
            </a:r>
            <a:r>
              <a:rPr lang="ru-RU" sz="3200" i="1" dirty="0" smtClean="0"/>
              <a:t>тональные отношения </a:t>
            </a:r>
            <a:r>
              <a:rPr lang="ru-RU" sz="3200" dirty="0" smtClean="0"/>
              <a:t>пятен, необходимо построить тональную шкалу. 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5030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Пятна могут быть бесконечно разными: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большими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маленькими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округлыми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протяженными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7727"/>
            <a:ext cx="1675234" cy="2233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7727"/>
            <a:ext cx="1794732" cy="15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9706"/>
            <a:ext cx="1675234" cy="223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99816"/>
            <a:ext cx="1818046" cy="136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40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то,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изгибаясь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перетекают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друг в друга, а то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ясно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твердо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очерчены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0324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0324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42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132</TotalTime>
  <Words>466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Горизонт</vt:lpstr>
      <vt:lpstr>4. урок. Пятно как средство выражения. Ритм пятен. Композиция как ритм пятен</vt:lpstr>
      <vt:lpstr>Слайд 2</vt:lpstr>
      <vt:lpstr>Слайд 3</vt:lpstr>
      <vt:lpstr>Силуэт</vt:lpstr>
      <vt:lpstr>Силуэт</vt:lpstr>
      <vt:lpstr>Тон и тональные отношения</vt:lpstr>
      <vt:lpstr>Тон и тональные отношения</vt:lpstr>
      <vt:lpstr>Пятна могут быть бесконечно разными: большими и маленькими, округлыми и  протяженными</vt:lpstr>
      <vt:lpstr>Они то, изгибаясь, перетекают друг в друга, а то ясно и твердо очерчены</vt:lpstr>
      <vt:lpstr>Но при этом пятно обязательно светлые или темные</vt:lpstr>
      <vt:lpstr>В изобразительном искусстве важным выразительным средством являются тональные переходы, иногда мягкие перетекания, иногда резкие, контрастные пятна</vt:lpstr>
      <vt:lpstr>Темное и светлое образуют контраст</vt:lpstr>
      <vt:lpstr>Резкий контраст</vt:lpstr>
      <vt:lpstr>Мягкий контраст</vt:lpstr>
      <vt:lpstr>Правила художника:</vt:lpstr>
      <vt:lpstr>Фактура </vt:lpstr>
      <vt:lpstr>Задание: </vt:lpstr>
      <vt:lpstr>2. Изобрази (на выбор): природу в состоянии бури, грозы или шторма…</vt:lpstr>
      <vt:lpstr>…утренний туман или серый дождик</vt:lpstr>
      <vt:lpstr>…или ясный солнечный день</vt:lpstr>
      <vt:lpstr>Подведём итоги: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Пятно как средство выражения. Ритм пятен</dc:title>
  <dc:creator>hp</dc:creator>
  <cp:lastModifiedBy>Пользователь Windows</cp:lastModifiedBy>
  <cp:revision>18</cp:revision>
  <dcterms:created xsi:type="dcterms:W3CDTF">2013-09-22T17:09:38Z</dcterms:created>
  <dcterms:modified xsi:type="dcterms:W3CDTF">2017-10-09T04:13:17Z</dcterms:modified>
</cp:coreProperties>
</file>