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2" r:id="rId5"/>
    <p:sldId id="265" r:id="rId6"/>
    <p:sldId id="263" r:id="rId7"/>
    <p:sldId id="261" r:id="rId8"/>
    <p:sldId id="266" r:id="rId9"/>
    <p:sldId id="264" r:id="rId10"/>
    <p:sldId id="257" r:id="rId11"/>
    <p:sldId id="268" r:id="rId12"/>
    <p:sldId id="258" r:id="rId13"/>
    <p:sldId id="267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-105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02.02.2022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2" y="1"/>
            <a:ext cx="9144002" cy="1052735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Песни, стихи 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 России, Родине,</a:t>
            </a: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Хабаровском крае, Хабаровске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Администратор\Desktop\портфолио новое аттестация\портфолио новое передел раздел 1 и 3\передел Раздел 3. Приложения Земенковой Е.П - копия\работы 3 б кл 09.21\IMG_20210913_110034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4" t="9437" r="10720" b="13383"/>
          <a:stretch/>
        </p:blipFill>
        <p:spPr bwMode="auto">
          <a:xfrm rot="5400000">
            <a:off x="-580628" y="1852727"/>
            <a:ext cx="5589240" cy="44279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Объект 3" descr="C:\Users\Администратор\Desktop\портфолио новое аттестация\портфолио новое передел раздел 1 и 3\передел Раздел 3. Приложения Земенковой Е.П - копия\работы 3 б кл 09.21\IMG_20210913_110056.jpg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4" t="24274" r="7314" b="16561"/>
          <a:stretch/>
        </p:blipFill>
        <p:spPr bwMode="auto">
          <a:xfrm rot="5400000">
            <a:off x="4029044" y="1715888"/>
            <a:ext cx="5585903" cy="46440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86677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 descr="C:\Users\Администратор\Desktop\портфолио новое аттестация\портфолио новое передел раздел 1 и 3\передел Раздел 3. Приложения Земенковой Е.П - копия\работы 3 б кл 09.21\IMG_20210913_105950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9" t="7259" r="10929" b="6443"/>
          <a:stretch/>
        </p:blipFill>
        <p:spPr bwMode="auto">
          <a:xfrm rot="5400000">
            <a:off x="-1066205" y="1068765"/>
            <a:ext cx="6848426" cy="47160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C:\Users\Администратор\Desktop\портфолио новое аттестация\портфолио новое передел раздел 1 и 3\передел Раздел 3. Приложения Земенковой Е.П - копия\работы 3 б кл 09.21\IMG_20210913_110002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0" t="30066" r="31853" b="14562"/>
          <a:stretch/>
        </p:blipFill>
        <p:spPr bwMode="auto">
          <a:xfrm rot="5400000">
            <a:off x="3538291" y="1252293"/>
            <a:ext cx="6855442" cy="43559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32885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Администратор\Desktop\портфолио новое аттестация\портфолио новое передел раздел 1 и 3\передел Раздел 3. Приложения Земенковой Е.П - копия\работы 3 б кл 09.21\IMG_20210913_110010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8" t="15630" r="8016" b="14886"/>
          <a:stretch/>
        </p:blipFill>
        <p:spPr bwMode="auto">
          <a:xfrm rot="5400000">
            <a:off x="1142999" y="-1143000"/>
            <a:ext cx="6858000" cy="914400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10229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 descr="C:\Users\Администратор\Desktop\портфолио новое аттестация\портфолио новое передел раздел 1 и 3\передел Раздел 3. Приложения Земенковой Е.П - копия\работы 3 б кл 09.21\IMG_20210913_110110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7" t="8076" r="8520" b="8778"/>
          <a:stretch/>
        </p:blipFill>
        <p:spPr bwMode="auto">
          <a:xfrm rot="5400000">
            <a:off x="3306963" y="1049016"/>
            <a:ext cx="6858003" cy="475997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Объект 3" descr="C:\Users\Администратор\Desktop\портфолио новое аттестация\портфолио новое передел раздел 1 и 3\передел Раздел 3. Приложения Земенковой Е.П - копия\работы 3 б кл 09.21\IMG_20210913_110043.jpg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9" t="18231" r="11739" b="9748"/>
          <a:stretch/>
        </p:blipFill>
        <p:spPr bwMode="auto">
          <a:xfrm rot="5400000">
            <a:off x="-1269208" y="1304824"/>
            <a:ext cx="6822384" cy="428396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85074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C:\Users\Администратор\Desktop\портфолио новое аттестация\портфолио новое передел раздел 1 и 3\передел Раздел 3. Приложения Земенковой Е.П - копия\работы 3 б кл 09.21\IMG_20210913_110251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5" t="17545" r="6763" b="4136"/>
          <a:stretch/>
        </p:blipFill>
        <p:spPr bwMode="auto">
          <a:xfrm rot="16200000">
            <a:off x="-645049" y="675656"/>
            <a:ext cx="5877272" cy="452596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C:\Users\Администратор\Desktop\портфолио новое аттестация\портфолио новое передел раздел 1 и 3\передел Раздел 3. Приложения Земенковой Е.П - копия\работы 3 б кл 09.21\IMG_20210913_110259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6" t="12300" r="3557" b="9591"/>
          <a:stretch/>
        </p:blipFill>
        <p:spPr bwMode="auto">
          <a:xfrm rot="16200000">
            <a:off x="3925210" y="1627520"/>
            <a:ext cx="5949280" cy="451167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68538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C:\Users\Администратор\Desktop\портфолио новое аттестация\портфолио новое передел раздел 1 и 3\передел Раздел 3. Приложения Земенковой Е.П - копия\работы 3 б кл 09.21\IMG_20210913_110309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4" t="17142" r="7672"/>
          <a:stretch/>
        </p:blipFill>
        <p:spPr bwMode="auto">
          <a:xfrm rot="16200000">
            <a:off x="1141163" y="-1144839"/>
            <a:ext cx="6858002" cy="91476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476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Администратор\Desktop\портфолио новое аттестация\портфолио новое передел раздел 1 и 3\передел Раздел 3. Приложения Земенковой Е.П - копия\работы 3 б кл 09.21\IMG_20210913_110119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6" t="8141" r="9842" b="4460"/>
          <a:stretch/>
        </p:blipFill>
        <p:spPr bwMode="auto">
          <a:xfrm rot="5400000">
            <a:off x="1142999" y="-1142999"/>
            <a:ext cx="6858002" cy="9144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23101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C:\Users\Администратор\Desktop\портфолио новое аттестация\портфолио новое передел раздел 1 и 3\передел Раздел 3. Приложения Земенковой Е.П - копия\работы 3 б кл 09.21\IMG_20210913_110125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9" t="13713" r="14497" b="12688"/>
          <a:stretch/>
        </p:blipFill>
        <p:spPr bwMode="auto">
          <a:xfrm rot="5400000">
            <a:off x="1153124" y="-1132872"/>
            <a:ext cx="6858001" cy="912374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73983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C:\Users\Администратор\Desktop\портфолио новое аттестация\портфолио новое передел раздел 1 и 3\передел Раздел 3. Приложения Земенковой Е.П - копия\работы 3 б кл 09.21\IMG_20210913_110133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74" t="9349" r="11118" b="11760"/>
          <a:stretch/>
        </p:blipFill>
        <p:spPr bwMode="auto">
          <a:xfrm rot="5400000">
            <a:off x="1143000" y="-1143000"/>
            <a:ext cx="6858000" cy="9144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40167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C:\Users\Администратор\Desktop\портфолио новое аттестация\портфолио новое передел раздел 1 и 3\передел Раздел 3. Приложения Земенковой Е.П - копия\работы 3 б кл 09.21\IMG_20210913_110151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7" t="9777" r="5394" b="9596"/>
          <a:stretch/>
        </p:blipFill>
        <p:spPr bwMode="auto">
          <a:xfrm rot="5400000">
            <a:off x="1143000" y="-1143000"/>
            <a:ext cx="6858000" cy="9144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05367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Администратор\Desktop\портфолио новое аттестация\портфолио новое передел раздел 1 и 3\передел Раздел 3. Приложения Земенковой Е.П - копия\работы 3 б кл 09.21\IMG_20210913_110159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5" t="12621" r="10883" b="11467"/>
          <a:stretch/>
        </p:blipFill>
        <p:spPr bwMode="auto">
          <a:xfrm rot="5400000">
            <a:off x="1142997" y="-1143000"/>
            <a:ext cx="6858001" cy="91440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2730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C:\Users\Администратор\Desktop\портфолио новое аттестация\портфолио новое передел раздел 1 и 3\передел Раздел 3. Приложения Земенковой Е.П - копия\работы 3 б кл 09.21\IMG_20210913_110208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9" t="31254" r="15303" b="5757"/>
          <a:stretch/>
        </p:blipFill>
        <p:spPr bwMode="auto">
          <a:xfrm rot="5400000">
            <a:off x="1142998" y="-1142999"/>
            <a:ext cx="6858001" cy="91439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83173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C:\Users\Администратор\Desktop\портфолио новое аттестация\портфолио новое передел раздел 1 и 3\передел Раздел 3. Приложения Земенковой Е.П - копия\работы 3 б кл 09.21\IMG_20210913_110141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5" t="7759" r="10810" b="10026"/>
          <a:stretch/>
        </p:blipFill>
        <p:spPr bwMode="auto">
          <a:xfrm rot="5400000">
            <a:off x="1161139" y="-1151240"/>
            <a:ext cx="6831622" cy="91341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49095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8</Words>
  <Application>Microsoft Office PowerPoint</Application>
  <PresentationFormat>Экран (4:3)</PresentationFormat>
  <Paragraphs>1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Песни, стихи о России, Родине, Хабаровском крае, Хабаровске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Песни о России, Родине, Хабаровском крае, Хабаровске</dc:title>
  <dc:creator>Администратор</dc:creator>
  <cp:lastModifiedBy>DNA7 X86</cp:lastModifiedBy>
  <cp:revision>10</cp:revision>
  <dcterms:created xsi:type="dcterms:W3CDTF">2022-02-02T09:27:16Z</dcterms:created>
  <dcterms:modified xsi:type="dcterms:W3CDTF">2022-02-02T10:20:45Z</dcterms:modified>
</cp:coreProperties>
</file>