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7" r:id="rId2"/>
    <p:sldId id="256" r:id="rId3"/>
    <p:sldId id="266" r:id="rId4"/>
    <p:sldId id="269" r:id="rId5"/>
    <p:sldId id="272" r:id="rId6"/>
    <p:sldId id="273" r:id="rId7"/>
    <p:sldId id="268" r:id="rId8"/>
    <p:sldId id="265" r:id="rId9"/>
    <p:sldId id="274" r:id="rId10"/>
    <p:sldId id="259" r:id="rId11"/>
    <p:sldId id="275" r:id="rId12"/>
    <p:sldId id="276" r:id="rId13"/>
    <p:sldId id="277" r:id="rId14"/>
    <p:sldId id="283" r:id="rId15"/>
    <p:sldId id="281" r:id="rId16"/>
    <p:sldId id="278" r:id="rId17"/>
    <p:sldId id="280" r:id="rId18"/>
    <p:sldId id="279" r:id="rId19"/>
    <p:sldId id="284" r:id="rId20"/>
    <p:sldId id="289" r:id="rId21"/>
    <p:sldId id="286" r:id="rId22"/>
    <p:sldId id="291" r:id="rId23"/>
    <p:sldId id="292" r:id="rId24"/>
    <p:sldId id="288" r:id="rId25"/>
    <p:sldId id="270" r:id="rId26"/>
    <p:sldId id="264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5468A-FAC6-4214-91B5-309A8C25F906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AD8A4-106D-45A6-A1E7-464F609D1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AD8A4-106D-45A6-A1E7-464F609D18A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82;&#1073;&#1072;&#1083;&#1072;\Downloads\&#1058;&#1072;&#1085;&#1094;&#1091;&#1102;&#1090;%20&#1074;&#1089;&#1077;%20-%20&#1042;&#1077;&#1089;&#1105;&#1083;&#1099;&#1081;%20%20&#1052;&#1091;&#1083;&#1100;&#1090;&#1080;&#1082;.mp4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82;&#1073;&#1072;&#1083;&#1072;\Downloads\videoplayback.mp4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82;&#1073;&#1072;&#1083;&#1072;\Downloads\&#1047;&#1072;&#1089;&#1090;&#1072;&#1074;&#1082;&#1072;%20&#1050;&#1072;&#1079;&#1072;&#1093;&#1092;&#1080;&#1083;&#1100;&#1084;%203%20(2003%20&#1075;&#1086;&#1076;).mp4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brod.kz/films/retro/" TargetMode="External"/><Relationship Id="rId3" Type="http://schemas.openxmlformats.org/officeDocument/2006/relationships/hyperlink" Target="https://brod.kz/films/boevik/" TargetMode="External"/><Relationship Id="rId7" Type="http://schemas.openxmlformats.org/officeDocument/2006/relationships/hyperlink" Target="https://brod.kz/films/melodrama/" TargetMode="External"/><Relationship Id="rId12" Type="http://schemas.openxmlformats.org/officeDocument/2006/relationships/hyperlink" Target="https://brod.kz/films/konets_atamana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rod.kz/films/komediya/" TargetMode="External"/><Relationship Id="rId11" Type="http://schemas.openxmlformats.org/officeDocument/2006/relationships/hyperlink" Target="https://brod.kz/films/amangeldyi/" TargetMode="External"/><Relationship Id="rId5" Type="http://schemas.openxmlformats.org/officeDocument/2006/relationships/hyperlink" Target="https://brod.kz/films/drama/" TargetMode="External"/><Relationship Id="rId10" Type="http://schemas.openxmlformats.org/officeDocument/2006/relationships/hyperlink" Target="https://brod.kz/films/film-pritcha/" TargetMode="External"/><Relationship Id="rId4" Type="http://schemas.openxmlformats.org/officeDocument/2006/relationships/hyperlink" Target="https://brod.kz/films/detektiv/" TargetMode="External"/><Relationship Id="rId9" Type="http://schemas.openxmlformats.org/officeDocument/2006/relationships/hyperlink" Target="https://brod.kz/films/sovetsko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Картинки по запросу шаблон для презентации для ки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95600" y="0"/>
            <a:ext cx="3310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Школа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им.С.Оразалина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0" y="1600200"/>
            <a:ext cx="6066211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Русский язык.</a:t>
            </a: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 – класс.</a:t>
            </a:r>
          </a:p>
          <a:p>
            <a:pPr algn="ctr"/>
            <a:endParaRPr lang="ru-RU" sz="4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Утемисова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асемгуль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Манатовна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7010400" y="0"/>
            <a:ext cx="1828800" cy="3048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Картинки по запросу шаблон для презентации для ки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артинки по запросу шаблон для презентации для ки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Картинки по запросу шаблон для презентации для ки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Картинки по запросу шаблон для презентации для ки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12" descr="Картинки по запросу шаблон для презентации для ки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09600" y="1676400"/>
            <a:ext cx="7315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        </a:t>
            </a:r>
            <a:r>
              <a:rPr lang="ru-RU" sz="1600" b="1" dirty="0" err="1" smtClean="0"/>
              <a:t>Шакен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Кенжетаевич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Айманов</a:t>
            </a:r>
            <a:r>
              <a:rPr lang="ru-RU" sz="1600" b="1" dirty="0" smtClean="0"/>
              <a:t> (</a:t>
            </a:r>
            <a:r>
              <a:rPr lang="ru-RU" sz="1600" b="1" dirty="0" err="1" smtClean="0"/>
              <a:t>каз</a:t>
            </a:r>
            <a:r>
              <a:rPr lang="ru-RU" sz="1600" b="1" dirty="0" smtClean="0"/>
              <a:t>. </a:t>
            </a:r>
            <a:r>
              <a:rPr lang="ru-RU" sz="1600" b="1" dirty="0" err="1" smtClean="0"/>
              <a:t>Шәкен Кенжетайұлы Айманов</a:t>
            </a:r>
            <a:r>
              <a:rPr lang="ru-RU" sz="1600" b="1" dirty="0" smtClean="0"/>
              <a:t>) - казахский, советский актёр, кинорежиссёр. Народный артист СССР (1959).</a:t>
            </a:r>
          </a:p>
          <a:p>
            <a:pPr algn="just"/>
            <a:r>
              <a:rPr lang="ru-RU" sz="1600" b="1" dirty="0" smtClean="0"/>
              <a:t>       Родился 15 февраля 1914 г. в </a:t>
            </a:r>
            <a:r>
              <a:rPr lang="ru-RU" sz="1600" b="1" dirty="0" err="1" smtClean="0"/>
              <a:t>Баян-Ауле</a:t>
            </a:r>
            <a:r>
              <a:rPr lang="ru-RU" sz="1600" b="1" dirty="0" smtClean="0"/>
              <a:t> (ныне </a:t>
            </a:r>
            <a:r>
              <a:rPr lang="ru-RU" sz="1600" b="1" dirty="0" err="1" smtClean="0"/>
              <a:t>Баянаул</a:t>
            </a:r>
            <a:r>
              <a:rPr lang="ru-RU" sz="1600" b="1" dirty="0" smtClean="0"/>
              <a:t>, Павлодарская область Казахстана). В 1928 году окончил среднюю школу. В 1931-1933 годах учился в Казахском институте просвещения в Семипалатинске. В 1933 году приехал в Алма-Ату и был принят в группу Казахского театра драмы, в 1947—1951 годах — главный режиссёр этого театра. За время работы в театре проявил актёрское мастерство, которому была присуща яркость психологической характеристики. Среди его лучших ролей: </a:t>
            </a:r>
            <a:r>
              <a:rPr lang="ru-RU" sz="1600" b="1" dirty="0" err="1" smtClean="0"/>
              <a:t>Акан-серi</a:t>
            </a:r>
            <a:r>
              <a:rPr lang="ru-RU" sz="1600" b="1" dirty="0" smtClean="0"/>
              <a:t> («</a:t>
            </a:r>
            <a:r>
              <a:rPr lang="ru-RU" sz="1600" b="1" dirty="0" err="1" smtClean="0"/>
              <a:t>Акан-серi</a:t>
            </a:r>
            <a:r>
              <a:rPr lang="ru-RU" sz="1600" b="1" dirty="0" smtClean="0"/>
              <a:t> —</a:t>
            </a:r>
            <a:r>
              <a:rPr lang="ru-RU" sz="1600" b="1" dirty="0" err="1" smtClean="0"/>
              <a:t>Актокты</a:t>
            </a:r>
            <a:r>
              <a:rPr lang="ru-RU" sz="1600" b="1" dirty="0" smtClean="0"/>
              <a:t>» Г. М. Мусрепова), </a:t>
            </a:r>
            <a:r>
              <a:rPr lang="ru-RU" sz="1600" b="1" dirty="0" err="1" smtClean="0"/>
              <a:t>Кобланды</a:t>
            </a:r>
            <a:r>
              <a:rPr lang="ru-RU" sz="1600" b="1" dirty="0" smtClean="0"/>
              <a:t> («</a:t>
            </a:r>
            <a:r>
              <a:rPr lang="ru-RU" sz="1600" b="1" dirty="0" err="1" smtClean="0"/>
              <a:t>Каракипчак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Кобланды</a:t>
            </a:r>
            <a:r>
              <a:rPr lang="ru-RU" sz="1600" b="1" dirty="0" smtClean="0"/>
              <a:t>» М. О. </a:t>
            </a:r>
            <a:r>
              <a:rPr lang="ru-RU" sz="1600" b="1" dirty="0" err="1" smtClean="0"/>
              <a:t>Ауэзова</a:t>
            </a:r>
            <a:r>
              <a:rPr lang="ru-RU" sz="1600" b="1" dirty="0" smtClean="0"/>
              <a:t>),  С 1938 года снимался в кино, с 1954 года — кинорежиссёр киностудии «</a:t>
            </a:r>
            <a:r>
              <a:rPr lang="ru-RU" sz="1600" b="1" dirty="0" err="1" smtClean="0"/>
              <a:t>Казахфильм</a:t>
            </a:r>
            <a:r>
              <a:rPr lang="ru-RU" sz="1600" b="1" dirty="0" smtClean="0"/>
              <a:t>». </a:t>
            </a:r>
          </a:p>
          <a:p>
            <a:pPr algn="just"/>
            <a:r>
              <a:rPr lang="ru-RU" sz="1600" b="1" dirty="0" smtClean="0"/>
              <a:t>                  </a:t>
            </a:r>
            <a:r>
              <a:rPr lang="ru-RU" sz="1600" b="1" dirty="0" err="1" smtClean="0"/>
              <a:t>Шакен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Айманов</a:t>
            </a:r>
            <a:r>
              <a:rPr lang="ru-RU" sz="1600" b="1" dirty="0" smtClean="0"/>
              <a:t> погиб (был сбит машиной) в Москве </a:t>
            </a:r>
          </a:p>
          <a:p>
            <a:pPr algn="just"/>
            <a:r>
              <a:rPr lang="ru-RU" sz="1600" b="1" dirty="0" smtClean="0"/>
              <a:t>23 декабря 1970 года. </a:t>
            </a:r>
          </a:p>
          <a:p>
            <a:pPr algn="just"/>
            <a:r>
              <a:rPr lang="ru-RU" sz="1600" b="1" dirty="0" smtClean="0"/>
              <a:t>            Похоронен в Алма-Ате на Центральном кладбище.</a:t>
            </a:r>
          </a:p>
          <a:p>
            <a:pPr algn="just"/>
            <a:r>
              <a:rPr lang="ru-RU" sz="1600" b="1" dirty="0" smtClean="0"/>
              <a:t>            В 2007 году Ш. </a:t>
            </a:r>
            <a:r>
              <a:rPr lang="ru-RU" sz="1600" b="1" dirty="0" err="1" smtClean="0"/>
              <a:t>Айманову</a:t>
            </a:r>
            <a:r>
              <a:rPr lang="ru-RU" sz="1600" b="1" dirty="0" smtClean="0"/>
              <a:t> присвоен титул «Экран </a:t>
            </a:r>
            <a:r>
              <a:rPr lang="ru-RU" sz="1600" b="1" dirty="0" err="1" smtClean="0"/>
              <a:t>Шеберi</a:t>
            </a:r>
            <a:r>
              <a:rPr lang="ru-RU" sz="1600" b="1" dirty="0" smtClean="0"/>
              <a:t>».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Картинки по запросу шаблон презентации казахский кин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6" descr="Картинки по запросу шакен айман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0"/>
            <a:ext cx="2895600" cy="1828800"/>
          </a:xfrm>
          <a:prstGeom prst="rect">
            <a:avLst/>
          </a:prstGeom>
          <a:noFill/>
        </p:spPr>
      </p:pic>
      <p:pic>
        <p:nvPicPr>
          <p:cNvPr id="4" name="Picture 30" descr="Картинки по запросу безбородый обманщи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981200"/>
            <a:ext cx="2895600" cy="2286000"/>
          </a:xfrm>
          <a:prstGeom prst="rect">
            <a:avLst/>
          </a:prstGeom>
          <a:noFill/>
        </p:spPr>
      </p:pic>
      <p:pic>
        <p:nvPicPr>
          <p:cNvPr id="5" name="Picture 10" descr="Картинки по запросу Ангел в тюбетейк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609600" y="4419600"/>
            <a:ext cx="2895600" cy="2438400"/>
          </a:xfrm>
          <a:prstGeom prst="rect">
            <a:avLst/>
          </a:prstGeom>
          <a:noFill/>
        </p:spPr>
      </p:pic>
      <p:pic>
        <p:nvPicPr>
          <p:cNvPr id="6" name="Picture 12" descr="Картинки по запросу шаблон презентации казахский кино"/>
          <p:cNvPicPr>
            <a:picLocks noChangeAspect="1" noChangeArrowheads="1"/>
          </p:cNvPicPr>
          <p:nvPr/>
        </p:nvPicPr>
        <p:blipFill>
          <a:blip r:embed="rId3"/>
          <a:srcRect l="3556" r="57333"/>
          <a:stretch>
            <a:fillRect/>
          </a:stretch>
        </p:blipFill>
        <p:spPr bwMode="auto">
          <a:xfrm rot="16200000">
            <a:off x="5295900" y="3009900"/>
            <a:ext cx="2438400" cy="5257800"/>
          </a:xfrm>
          <a:prstGeom prst="rect">
            <a:avLst/>
          </a:prstGeom>
          <a:noFill/>
        </p:spPr>
      </p:pic>
      <p:pic>
        <p:nvPicPr>
          <p:cNvPr id="8" name="Picture 16" descr="Картинки по запросу Наш милый доктор"/>
          <p:cNvPicPr>
            <a:picLocks noChangeAspect="1" noChangeArrowheads="1"/>
          </p:cNvPicPr>
          <p:nvPr/>
        </p:nvPicPr>
        <p:blipFill>
          <a:blip r:embed="rId7" cstate="print"/>
          <a:srcRect l="16426" r="11300" b="35766"/>
          <a:stretch>
            <a:fillRect/>
          </a:stretch>
        </p:blipFill>
        <p:spPr bwMode="auto">
          <a:xfrm>
            <a:off x="5410200" y="4572000"/>
            <a:ext cx="1828800" cy="2057400"/>
          </a:xfrm>
          <a:prstGeom prst="rect">
            <a:avLst/>
          </a:prstGeom>
          <a:noFill/>
        </p:spPr>
      </p:pic>
      <p:pic>
        <p:nvPicPr>
          <p:cNvPr id="9" name="Picture 26" descr="Картинки по запросу Конец атаман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15200" y="4648200"/>
            <a:ext cx="1828800" cy="2057400"/>
          </a:xfrm>
          <a:prstGeom prst="rect">
            <a:avLst/>
          </a:prstGeom>
          <a:noFill/>
        </p:spPr>
      </p:pic>
      <p:pic>
        <p:nvPicPr>
          <p:cNvPr id="10" name="Picture 14" descr="Картинки по запросу Ангел в тюбетейке"/>
          <p:cNvPicPr>
            <a:picLocks noChangeAspect="1" noChangeArrowheads="1"/>
          </p:cNvPicPr>
          <p:nvPr/>
        </p:nvPicPr>
        <p:blipFill>
          <a:blip r:embed="rId9"/>
          <a:srcRect t="14286" b="21429"/>
          <a:stretch>
            <a:fillRect/>
          </a:stretch>
        </p:blipFill>
        <p:spPr bwMode="auto">
          <a:xfrm>
            <a:off x="3810000" y="4572000"/>
            <a:ext cx="1676400" cy="20574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859797" y="304800"/>
            <a:ext cx="5284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Фильмы Шакена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 b="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35934" y="533400"/>
            <a:ext cx="510806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kk-KZ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kk-KZ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</a:t>
            </a:r>
          </a:p>
          <a:p>
            <a:pPr algn="ctr"/>
            <a:r>
              <a:rPr lang="kk-KZ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“Карта истории”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2667000"/>
            <a:ext cx="2237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(упражнение № 393</a:t>
            </a:r>
          </a:p>
          <a:p>
            <a:r>
              <a:rPr lang="kk-KZ" dirty="0" smtClean="0"/>
              <a:t>Читаем и говарим)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Картинки по запросу шаблон презентации казахский ки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86200" y="990600"/>
            <a:ext cx="50273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Если это ответ, </a:t>
            </a:r>
          </a:p>
          <a:p>
            <a:pPr algn="ctr"/>
            <a:r>
              <a:rPr lang="kk-KZ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то каков же в</a:t>
            </a:r>
            <a:r>
              <a:rPr lang="kk-KZ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опрос?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Картинки по запросу шаблон для презентации для ки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4038600" y="457200"/>
            <a:ext cx="4800600" cy="5181600"/>
          </a:xfrm>
          <a:prstGeom prst="cloudCallout">
            <a:avLst>
              <a:gd name="adj1" fmla="val -95215"/>
              <a:gd name="adj2" fmla="val -175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дубль</a:t>
            </a:r>
          </a:p>
          <a:p>
            <a:pPr algn="ctr"/>
            <a:r>
              <a:rPr lang="kk-KZ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№3</a:t>
            </a:r>
            <a:endParaRPr lang="ru-RU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Танцуют все - Весёлый  Мультик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 l="48042" t="5868" r="1827" b="80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62200" y="0"/>
            <a:ext cx="47426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ишбоун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Местоимение 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1447800" y="2971800"/>
            <a:ext cx="6019800" cy="7620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ердце 5"/>
          <p:cNvSpPr/>
          <p:nvPr/>
        </p:nvSpPr>
        <p:spPr>
          <a:xfrm rot="5400000">
            <a:off x="6781081" y="2591519"/>
            <a:ext cx="1500750" cy="149931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 rot="20464835">
            <a:off x="3713203" y="2528955"/>
            <a:ext cx="1600200" cy="609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 rot="20155876">
            <a:off x="2403527" y="2575257"/>
            <a:ext cx="1600200" cy="609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 rot="2160448">
            <a:off x="2312321" y="3612537"/>
            <a:ext cx="1600200" cy="609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инус 9"/>
          <p:cNvSpPr/>
          <p:nvPr/>
        </p:nvSpPr>
        <p:spPr>
          <a:xfrm rot="1780125">
            <a:off x="3474979" y="3556478"/>
            <a:ext cx="1600200" cy="609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инус 10"/>
          <p:cNvSpPr/>
          <p:nvPr/>
        </p:nvSpPr>
        <p:spPr>
          <a:xfrm rot="1759527">
            <a:off x="5152150" y="3553205"/>
            <a:ext cx="1600200" cy="609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 rot="19991899">
            <a:off x="5029200" y="2590800"/>
            <a:ext cx="1600200" cy="609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объединение 12"/>
          <p:cNvSpPr/>
          <p:nvPr/>
        </p:nvSpPr>
        <p:spPr>
          <a:xfrm rot="5400000">
            <a:off x="762000" y="3048000"/>
            <a:ext cx="1524000" cy="91440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876800" y="1371600"/>
            <a:ext cx="356533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Освоение изученного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материала.</a:t>
            </a:r>
            <a:endParaRPr lang="ru-RU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2667000"/>
            <a:ext cx="30886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Упражнение </a:t>
            </a:r>
            <a:r>
              <a:rPr lang="kk-KZ" sz="2800" dirty="0" smtClean="0"/>
              <a:t>№394</a:t>
            </a:r>
          </a:p>
          <a:p>
            <a:r>
              <a:rPr lang="kk-KZ" sz="2800" dirty="0" smtClean="0"/>
              <a:t>   Читаем и пишем.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playback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Картинки по запросу шаблон презентации казахский ки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05205" y="0"/>
            <a:ext cx="68387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Метод.</a:t>
            </a:r>
          </a:p>
          <a:p>
            <a:pPr algn="ctr"/>
            <a:r>
              <a:rPr lang="kk-KZ" sz="54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“Денотатный граф”</a:t>
            </a:r>
            <a:endParaRPr lang="ru-RU" sz="5400" b="1" i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267200" y="1600200"/>
            <a:ext cx="457200" cy="7620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8624786">
            <a:off x="5601708" y="5118655"/>
            <a:ext cx="457200" cy="9144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257800" y="3124200"/>
            <a:ext cx="457200" cy="6096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191000" y="2209800"/>
            <a:ext cx="3429000" cy="838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chemeClr val="tx1"/>
                </a:solidFill>
              </a:rPr>
              <a:t>глагол</a:t>
            </a:r>
            <a:endParaRPr lang="ru-RU" sz="3600" b="1" dirty="0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3581400" y="3810000"/>
            <a:ext cx="3810000" cy="1295400"/>
          </a:xfrm>
          <a:prstGeom prst="triangle">
            <a:avLst>
              <a:gd name="adj" fmla="val 5036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</a:rPr>
              <a:t>существительное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48400" y="5486400"/>
            <a:ext cx="2514600" cy="1219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tx1"/>
                </a:solidFill>
              </a:rPr>
              <a:t>прилагательное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ставка Казахфильм 3 (2003 год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381000"/>
            <a:ext cx="822960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Картинки по запросу шаблон для презентации для ки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4038600" y="457200"/>
            <a:ext cx="4800600" cy="5181600"/>
          </a:xfrm>
          <a:prstGeom prst="cloudCallout">
            <a:avLst>
              <a:gd name="adj1" fmla="val -95215"/>
              <a:gd name="adj2" fmla="val -175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дубль</a:t>
            </a:r>
          </a:p>
          <a:p>
            <a:pPr algn="ctr"/>
            <a:r>
              <a:rPr lang="kk-KZ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№4</a:t>
            </a:r>
            <a:endParaRPr lang="ru-RU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ртинки по запросу шаблон презентации казахский ки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1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33400"/>
            <a:ext cx="86106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Картинки по запросу шаблон для презентации для ки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4038600" y="457200"/>
            <a:ext cx="4800600" cy="5181600"/>
          </a:xfrm>
          <a:prstGeom prst="cloudCallout">
            <a:avLst>
              <a:gd name="adj1" fmla="val -95215"/>
              <a:gd name="adj2" fmla="val -175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Оценивание.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Вручения 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оскара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28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Картинки по запросу оскар"/>
          <p:cNvSpPr>
            <a:spLocks noChangeAspect="1" noChangeArrowheads="1"/>
          </p:cNvSpPr>
          <p:nvPr/>
        </p:nvSpPr>
        <p:spPr bwMode="auto">
          <a:xfrm>
            <a:off x="155575" y="-1866900"/>
            <a:ext cx="3790950" cy="389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артинки по запросу оскар"/>
          <p:cNvSpPr>
            <a:spLocks noChangeAspect="1" noChangeArrowheads="1"/>
          </p:cNvSpPr>
          <p:nvPr/>
        </p:nvSpPr>
        <p:spPr bwMode="auto">
          <a:xfrm>
            <a:off x="155575" y="-1866900"/>
            <a:ext cx="3790950" cy="389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артинки по запросу оска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 l="48042" t="5868" r="1827" b="80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371600"/>
            <a:ext cx="6934200" cy="3810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90800" y="228600"/>
            <a:ext cx="47244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Мишень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Картинки по запросу шаблон для презентации для ки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2104548">
            <a:off x="5759670" y="1967572"/>
            <a:ext cx="2999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istral" pitchFamily="66" charset="0"/>
              </a:rPr>
              <a:t>Конец урока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istral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73216" y="3135940"/>
            <a:ext cx="3618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istral" pitchFamily="66" charset="0"/>
              </a:rPr>
              <a:t>Утемисова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istral" pitchFamily="66" charset="0"/>
              </a:rPr>
              <a:t> А.М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62000" y="3733800"/>
          <a:ext cx="6096000" cy="244602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pPr rtl="0"/>
                      <a:r>
                        <a:rPr lang="ru-RU" dirty="0" err="1"/>
                        <a:t>Алдар-Косе</a:t>
                      </a:r>
                      <a:endParaRPr lang="ru-RU" dirty="0"/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/>
                        <a:t>Бай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rtl="0"/>
                      <a:r>
                        <a:rPr lang="ru-RU"/>
                        <a:t>Приветливый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/>
                        <a:t>Злой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rtl="0"/>
                      <a:r>
                        <a:rPr lang="ru-RU"/>
                        <a:t>Умный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/>
                        <a:t>Глупый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rtl="0"/>
                      <a:r>
                        <a:rPr lang="ru-RU"/>
                        <a:t>Добрый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/>
                        <a:t>Жадный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rtl="0"/>
                      <a:r>
                        <a:rPr lang="ru-RU" dirty="0"/>
                        <a:t>Смелый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/>
                        <a:t>Трусливый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rtl="0"/>
                      <a:r>
                        <a:rPr lang="ru-RU"/>
                        <a:t>Скромный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/>
                        <a:t>Хвастливый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90600" y="381000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3. «Паутинка-разминка» или блиц-опрос, используя мяч:</a:t>
            </a:r>
            <a:endParaRPr lang="ru-RU" sz="1400" dirty="0" smtClean="0"/>
          </a:p>
          <a:p>
            <a:r>
              <a:rPr lang="ru-RU" sz="1400" dirty="0" smtClean="0"/>
              <a:t>«Винегрет» – вопросы из разных областей знаний, например:</a:t>
            </a:r>
          </a:p>
          <a:p>
            <a:r>
              <a:rPr lang="ru-RU" sz="1400" dirty="0" smtClean="0"/>
              <a:t>- За сколькими зайцами нельзя угнаться? </a:t>
            </a:r>
            <a:r>
              <a:rPr lang="ru-RU" sz="1400" i="1" dirty="0" smtClean="0"/>
              <a:t>(За двумя.)</a:t>
            </a:r>
            <a:endParaRPr lang="ru-RU" sz="1400" dirty="0" smtClean="0"/>
          </a:p>
          <a:p>
            <a:r>
              <a:rPr lang="ru-RU" sz="1400" dirty="0" smtClean="0"/>
              <a:t>- Какая нога собаке ни к чему? </a:t>
            </a:r>
            <a:r>
              <a:rPr lang="ru-RU" sz="1400" i="1" dirty="0" smtClean="0"/>
              <a:t>(Пятая.)</a:t>
            </a:r>
            <a:endParaRPr lang="ru-RU" sz="1400" dirty="0" smtClean="0"/>
          </a:p>
          <a:p>
            <a:r>
              <a:rPr lang="ru-RU" sz="1400" dirty="0" smtClean="0"/>
              <a:t>- Золотое колесо в синем небе? </a:t>
            </a:r>
            <a:r>
              <a:rPr lang="ru-RU" sz="1400" i="1" dirty="0" smtClean="0"/>
              <a:t>(Солнце.)</a:t>
            </a:r>
            <a:endParaRPr lang="ru-RU" sz="1400" dirty="0" smtClean="0"/>
          </a:p>
          <a:p>
            <a:r>
              <a:rPr lang="ru-RU" sz="1400" dirty="0" smtClean="0"/>
              <a:t>- Сколько букв в русском алфавите? </a:t>
            </a:r>
            <a:r>
              <a:rPr lang="ru-RU" sz="1400" i="1" dirty="0" smtClean="0"/>
              <a:t>(33)</a:t>
            </a:r>
            <a:endParaRPr lang="ru-RU" sz="1400" dirty="0" smtClean="0"/>
          </a:p>
          <a:p>
            <a:r>
              <a:rPr lang="ru-RU" sz="1400" dirty="0" smtClean="0"/>
              <a:t>- Назовите три последние буквы алфавита. </a:t>
            </a:r>
            <a:r>
              <a:rPr lang="ru-RU" sz="1400" i="1" dirty="0" smtClean="0"/>
              <a:t>(Э, </a:t>
            </a:r>
            <a:r>
              <a:rPr lang="ru-RU" sz="1400" i="1" dirty="0" err="1" smtClean="0"/>
              <a:t>ю</a:t>
            </a:r>
            <a:r>
              <a:rPr lang="ru-RU" sz="1400" i="1" dirty="0" smtClean="0"/>
              <a:t>, я.)</a:t>
            </a:r>
            <a:endParaRPr lang="ru-RU" sz="1400" dirty="0" smtClean="0"/>
          </a:p>
          <a:p>
            <a:r>
              <a:rPr lang="ru-RU" sz="1400" dirty="0" smtClean="0"/>
              <a:t>- Какой сегодня день? </a:t>
            </a:r>
            <a:r>
              <a:rPr lang="ru-RU" sz="1400" i="1" dirty="0" smtClean="0"/>
              <a:t>(Вторник, 19 января.)</a:t>
            </a:r>
            <a:endParaRPr lang="ru-RU" sz="1400" dirty="0" smtClean="0"/>
          </a:p>
          <a:p>
            <a:r>
              <a:rPr lang="ru-RU" sz="1400" dirty="0" smtClean="0"/>
              <a:t>- Записываем в тетради: 19 января. Классная работа. Тема.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Картинки по запросу шаблон для презентации для ки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4038600" y="457200"/>
            <a:ext cx="4800600" cy="5181600"/>
          </a:xfrm>
          <a:prstGeom prst="cloudCallout">
            <a:avLst>
              <a:gd name="adj1" fmla="val -95215"/>
              <a:gd name="adj2" fmla="val -175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дубль</a:t>
            </a:r>
          </a:p>
          <a:p>
            <a:pPr algn="ctr"/>
            <a:r>
              <a:rPr lang="kk-KZ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№1</a:t>
            </a:r>
            <a:endParaRPr lang="ru-RU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Картинки по запросу шаблон для презентации для ки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89280" y="1640527"/>
            <a:ext cx="702948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latin typeface="Segoe Print" pitchFamily="2" charset="0"/>
              </a:rPr>
              <a:t>І. Организационный момент.</a:t>
            </a:r>
          </a:p>
          <a:p>
            <a:r>
              <a:rPr lang="kk-KZ" sz="3200" b="1" dirty="0" smtClean="0">
                <a:latin typeface="Segoe Print" pitchFamily="2" charset="0"/>
              </a:rPr>
              <a:t>Эмоциональный настрой.</a:t>
            </a:r>
          </a:p>
          <a:p>
            <a:endParaRPr lang="kk-KZ" sz="3200" dirty="0" smtClean="0">
              <a:solidFill>
                <a:schemeClr val="tx2"/>
              </a:solidFill>
              <a:latin typeface="Segoe Print" pitchFamily="2" charset="0"/>
            </a:endParaRPr>
          </a:p>
          <a:p>
            <a:r>
              <a:rPr lang="kk-KZ" sz="3200" b="1" dirty="0" smtClean="0">
                <a:latin typeface="Segoe Print" pitchFamily="2" charset="0"/>
              </a:rPr>
              <a:t>ІІ. Проверка домашнего задания.</a:t>
            </a:r>
          </a:p>
          <a:p>
            <a:r>
              <a:rPr lang="kk-KZ" sz="3200" b="1" dirty="0" smtClean="0">
                <a:latin typeface="Segoe Print" pitchFamily="2" charset="0"/>
              </a:rPr>
              <a:t>Актуализация знаний.</a:t>
            </a:r>
            <a:endParaRPr lang="ru-RU" sz="3200" b="1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артинки по запросу шаблон презентации казахский художн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Картинки по запросу казахский художник абылхан кастеев"/>
          <p:cNvPicPr>
            <a:picLocks noChangeAspect="1" noChangeArrowheads="1"/>
          </p:cNvPicPr>
          <p:nvPr/>
        </p:nvPicPr>
        <p:blipFill>
          <a:blip r:embed="rId3"/>
          <a:srcRect r="68000"/>
          <a:stretch>
            <a:fillRect/>
          </a:stretch>
        </p:blipFill>
        <p:spPr bwMode="auto">
          <a:xfrm>
            <a:off x="4267200" y="2362200"/>
            <a:ext cx="15240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Стрелка вправо 4"/>
          <p:cNvSpPr/>
          <p:nvPr/>
        </p:nvSpPr>
        <p:spPr>
          <a:xfrm rot="5400000">
            <a:off x="4659909" y="4407891"/>
            <a:ext cx="890981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2903555">
            <a:off x="3729039" y="2059753"/>
            <a:ext cx="685800" cy="465356"/>
          </a:xfrm>
          <a:prstGeom prst="rightArrow">
            <a:avLst>
              <a:gd name="adj1" fmla="val 50000"/>
              <a:gd name="adj2" fmla="val 412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0005592">
            <a:off x="3501806" y="3325063"/>
            <a:ext cx="685800" cy="491743"/>
          </a:xfrm>
          <a:prstGeom prst="rightArrow">
            <a:avLst>
              <a:gd name="adj1" fmla="val 50000"/>
              <a:gd name="adj2" fmla="val 477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325605">
            <a:off x="5785313" y="3463128"/>
            <a:ext cx="685800" cy="507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9408552">
            <a:off x="5501586" y="2056702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905000" y="1143000"/>
            <a:ext cx="1905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676400" y="3505200"/>
            <a:ext cx="18288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191000" y="5257800"/>
            <a:ext cx="1905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477000" y="3352800"/>
            <a:ext cx="19812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248400" y="1371600"/>
            <a:ext cx="21336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581400" y="0"/>
            <a:ext cx="33107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1 - кружок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Картинки по запросу шаблон для презентации для ки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4038600" y="457200"/>
            <a:ext cx="4800600" cy="5181600"/>
          </a:xfrm>
          <a:prstGeom prst="cloudCallout">
            <a:avLst>
              <a:gd name="adj1" fmla="val -95215"/>
              <a:gd name="adj2" fmla="val -175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дубль</a:t>
            </a:r>
          </a:p>
          <a:p>
            <a:pPr algn="ctr"/>
            <a:r>
              <a:rPr lang="kk-KZ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№2</a:t>
            </a:r>
            <a:endParaRPr lang="ru-RU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Картинки по запросу шаблон для презентации для ки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38400" y="1447800"/>
            <a:ext cx="58239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ІІІ. Изучение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нового материала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Картинки по запросу шаблон для презентации для ки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43200" y="152400"/>
            <a:ext cx="6096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    </a:t>
            </a:r>
          </a:p>
          <a:p>
            <a:pPr algn="ctr"/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7" name="Picture 2" descr="Картинки по запросу шакен айман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762000"/>
            <a:ext cx="32004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514600" y="4648200"/>
            <a:ext cx="64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Первый казахский</a:t>
            </a:r>
          </a:p>
          <a:p>
            <a:pPr algn="ctr"/>
            <a:r>
              <a:rPr lang="ru-RU" sz="4800" b="1" i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кинорежиссёр</a:t>
            </a:r>
            <a:endParaRPr lang="ru-RU" sz="4800" b="1" i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Картинки по запросу шаблон для презентации для ки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артинки по запросу шаблон для презентации для ки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Картинки по запросу шаблон для презентации для ки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Картинки по запросу шаблон для презентации для ки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12" descr="Картинки по запросу шаблон для презентации для ки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124200" y="1066800"/>
            <a:ext cx="411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Профессия</a:t>
            </a:r>
          </a:p>
          <a:p>
            <a:r>
              <a:rPr lang="ru-RU" b="1" dirty="0" smtClean="0"/>
              <a:t>Актер, Режиссер, Сценарист </a:t>
            </a:r>
          </a:p>
          <a:p>
            <a:r>
              <a:rPr lang="ru-RU" b="1" dirty="0" smtClean="0"/>
              <a:t>Дата рождения</a:t>
            </a:r>
          </a:p>
          <a:p>
            <a:r>
              <a:rPr lang="ru-RU" b="1" dirty="0" smtClean="0"/>
              <a:t>15.02.1914</a:t>
            </a:r>
          </a:p>
          <a:p>
            <a:r>
              <a:rPr lang="ru-RU" b="1" dirty="0" smtClean="0"/>
              <a:t>Место рождения</a:t>
            </a:r>
          </a:p>
          <a:p>
            <a:r>
              <a:rPr lang="ru-RU" b="1" dirty="0" smtClean="0"/>
              <a:t>с. Баян-Аул, Павлодарская обл.</a:t>
            </a:r>
          </a:p>
          <a:p>
            <a:r>
              <a:rPr lang="ru-RU" b="1" dirty="0" smtClean="0"/>
              <a:t>Жанры</a:t>
            </a:r>
          </a:p>
          <a:p>
            <a:r>
              <a:rPr lang="ru-RU" b="1" dirty="0" smtClean="0">
                <a:hlinkClick r:id="rId3"/>
              </a:rPr>
              <a:t>Боевик</a:t>
            </a:r>
            <a:r>
              <a:rPr lang="ru-RU" b="1" dirty="0" smtClean="0"/>
              <a:t>, </a:t>
            </a:r>
            <a:r>
              <a:rPr lang="ru-RU" b="1" dirty="0" smtClean="0">
                <a:hlinkClick r:id="rId4"/>
              </a:rPr>
              <a:t>Детектив</a:t>
            </a:r>
            <a:r>
              <a:rPr lang="ru-RU" b="1" dirty="0" smtClean="0"/>
              <a:t>, </a:t>
            </a:r>
            <a:r>
              <a:rPr lang="ru-RU" b="1" dirty="0" smtClean="0">
                <a:hlinkClick r:id="rId5"/>
              </a:rPr>
              <a:t>Драма</a:t>
            </a:r>
            <a:r>
              <a:rPr lang="ru-RU" b="1" dirty="0" smtClean="0"/>
              <a:t>, </a:t>
            </a:r>
            <a:r>
              <a:rPr lang="ru-RU" b="1" dirty="0" smtClean="0">
                <a:hlinkClick r:id="rId6"/>
              </a:rPr>
              <a:t>Комедия</a:t>
            </a:r>
            <a:r>
              <a:rPr lang="ru-RU" b="1" dirty="0" smtClean="0"/>
              <a:t>, </a:t>
            </a:r>
            <a:r>
              <a:rPr lang="ru-RU" b="1" dirty="0" smtClean="0">
                <a:hlinkClick r:id="rId7"/>
              </a:rPr>
              <a:t>Мелодрама</a:t>
            </a:r>
            <a:r>
              <a:rPr lang="ru-RU" b="1" dirty="0" smtClean="0"/>
              <a:t>, </a:t>
            </a:r>
            <a:r>
              <a:rPr lang="ru-RU" b="1" dirty="0" smtClean="0">
                <a:hlinkClick r:id="rId8"/>
              </a:rPr>
              <a:t>Ретро</a:t>
            </a:r>
            <a:r>
              <a:rPr lang="ru-RU" b="1" dirty="0" smtClean="0"/>
              <a:t>, </a:t>
            </a:r>
            <a:r>
              <a:rPr lang="ru-RU" b="1" dirty="0" smtClean="0">
                <a:hlinkClick r:id="rId9"/>
              </a:rPr>
              <a:t>Советский</a:t>
            </a:r>
            <a:r>
              <a:rPr lang="ru-RU" b="1" dirty="0" smtClean="0"/>
              <a:t>, </a:t>
            </a:r>
            <a:r>
              <a:rPr lang="ru-RU" b="1" dirty="0" smtClean="0">
                <a:hlinkClick r:id="rId10"/>
              </a:rPr>
              <a:t>Фильм-притча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Кол-во фильмов</a:t>
            </a:r>
          </a:p>
          <a:p>
            <a:r>
              <a:rPr lang="ru-RU" b="1" dirty="0" smtClean="0"/>
              <a:t>19</a:t>
            </a:r>
          </a:p>
          <a:p>
            <a:r>
              <a:rPr lang="ru-RU" b="1" dirty="0" smtClean="0"/>
              <a:t>Первый фильм</a:t>
            </a:r>
          </a:p>
          <a:p>
            <a:r>
              <a:rPr lang="ru-RU" b="1" dirty="0" smtClean="0">
                <a:hlinkClick r:id="rId11" tooltip="Амангельды (1938)"/>
              </a:rPr>
              <a:t>Амангельды </a:t>
            </a:r>
            <a:endParaRPr lang="ru-RU" b="1" dirty="0" smtClean="0"/>
          </a:p>
          <a:p>
            <a:r>
              <a:rPr lang="ru-RU" b="1" dirty="0" smtClean="0"/>
              <a:t>Последний фильм</a:t>
            </a:r>
          </a:p>
          <a:p>
            <a:r>
              <a:rPr lang="ru-RU" b="1" dirty="0" smtClean="0">
                <a:hlinkClick r:id="rId12"/>
              </a:rPr>
              <a:t>Конец атамана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283</Words>
  <PresentationFormat>Экран (4:3)</PresentationFormat>
  <Paragraphs>91</Paragraphs>
  <Slides>26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Акбала</dc:creator>
  <cp:lastModifiedBy>Акбала</cp:lastModifiedBy>
  <cp:revision>54</cp:revision>
  <dcterms:created xsi:type="dcterms:W3CDTF">2018-02-08T17:33:35Z</dcterms:created>
  <dcterms:modified xsi:type="dcterms:W3CDTF">2018-02-14T11:08:58Z</dcterms:modified>
</cp:coreProperties>
</file>