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09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3D0-FB36-40C1-BD5F-E344F4CD7159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9598-2278-44C5-B238-9A49F4CD60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3D0-FB36-40C1-BD5F-E344F4CD7159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9598-2278-44C5-B238-9A49F4CD60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3D0-FB36-40C1-BD5F-E344F4CD7159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9598-2278-44C5-B238-9A49F4CD60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3D0-FB36-40C1-BD5F-E344F4CD7159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9598-2278-44C5-B238-9A49F4CD60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3D0-FB36-40C1-BD5F-E344F4CD7159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9598-2278-44C5-B238-9A49F4CD60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3D0-FB36-40C1-BD5F-E344F4CD7159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9598-2278-44C5-B238-9A49F4CD60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3D0-FB36-40C1-BD5F-E344F4CD7159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9598-2278-44C5-B238-9A49F4CD60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3D0-FB36-40C1-BD5F-E344F4CD7159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9598-2278-44C5-B238-9A49F4CD60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3D0-FB36-40C1-BD5F-E344F4CD7159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9598-2278-44C5-B238-9A49F4CD60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3D0-FB36-40C1-BD5F-E344F4CD7159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9598-2278-44C5-B238-9A49F4CD60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3D0-FB36-40C1-BD5F-E344F4CD7159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9598-2278-44C5-B238-9A49F4CD60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023D0-FB36-40C1-BD5F-E344F4CD7159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79598-2278-44C5-B238-9A49F4CD60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55;&#1077;&#1090;&#1088;%20I\Downloads\Zvuki_ptic_-_94._Snegir_(iPlayer.f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55;&#1077;&#1090;&#1088;%20I\Downloads\zvuki_sovy_na_krutom_okolo_38_doma..._okolo_moimdoma_-_zvuki_sovy_na_krutom_okolo_38_doma..._okolo_m_(xMusic.me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55;&#1077;&#1090;&#1088;%20I\Downloads\Zvuki_-_Gracha_(iPlayer.fm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55;&#1077;&#1090;&#1088;%20I\Downloads\&#1078;&#1091;&#1088;&#1072;&#1074;&#1077;&#1083;&#1100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55;&#1077;&#1090;&#1088;%20I\Downloads\&#1095;&#1080;&#1078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55;&#1077;&#1090;&#1088;%20I\Downloads\&#1082;&#1091;&#1082;&#1091;&#1096;&#1082;&#1072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55;&#1077;&#1090;&#1088;%20I\Downloads\&#1089;&#1082;&#1074;&#1086;&#1088;&#1077;&#1094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55;&#1077;&#1090;&#1088;%20I\Downloads\&#1089;&#1080;&#1085;&#1080;&#1094;&#1072;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6000" b="1" dirty="0"/>
              <a:t>Перелетные птицы</a:t>
            </a:r>
            <a:br>
              <a:rPr lang="ru-RU" sz="6000" b="1" dirty="0"/>
            </a:br>
            <a:r>
              <a:rPr lang="ru-RU" sz="6000" b="1" dirty="0"/>
              <a:t>в старшей логопедической группе</a:t>
            </a:r>
            <a:br>
              <a:rPr lang="ru-RU" sz="6000" b="1" dirty="0"/>
            </a:br>
            <a:br>
              <a:rPr lang="ru-RU" sz="6000" b="1"/>
            </a:br>
            <a:r>
              <a:rPr lang="ru-RU" sz="6000" b="1"/>
              <a:t>   </a:t>
            </a:r>
            <a:r>
              <a:rPr lang="ru-RU" sz="2800"/>
              <a:t>Воспитатель: </a:t>
            </a:r>
            <a:br>
              <a:rPr lang="ru-RU" sz="2800"/>
            </a:br>
            <a:r>
              <a:rPr lang="ru-RU" sz="2800"/>
              <a:t>                                        Белгородцева </a:t>
            </a:r>
            <a:r>
              <a:rPr lang="ru-RU" sz="2800" dirty="0"/>
              <a:t>Оксана Юрьевна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Упражнение «Скажи наоборот»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журавля шея длинная, а у кукушки...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У  снегиря грудка красная, а у синицы…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Грач черный, а журавель…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Кукушка большая, а скворец…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Снегирь</a:t>
            </a:r>
          </a:p>
        </p:txBody>
      </p:sp>
      <p:pic>
        <p:nvPicPr>
          <p:cNvPr id="5" name="Содержимое 4" descr="снегирь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95536" y="1556792"/>
            <a:ext cx="4176464" cy="3600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196752"/>
            <a:ext cx="4211960" cy="4929411"/>
          </a:xfrm>
        </p:spPr>
        <p:txBody>
          <a:bodyPr/>
          <a:lstStyle/>
          <a:p>
            <a:r>
              <a:rPr lang="ru-RU" dirty="0" err="1"/>
              <a:t>Ирь-ирь</a:t>
            </a:r>
            <a:r>
              <a:rPr lang="ru-RU" dirty="0"/>
              <a:t>, </a:t>
            </a:r>
            <a:r>
              <a:rPr lang="ru-RU" dirty="0" err="1"/>
              <a:t>ирь-ирь-красногрудый</a:t>
            </a:r>
            <a:r>
              <a:rPr lang="ru-RU" dirty="0"/>
              <a:t> наш снегирь;</a:t>
            </a:r>
          </a:p>
          <a:p>
            <a:r>
              <a:rPr lang="ru-RU" dirty="0" err="1"/>
              <a:t>Ри-ри</a:t>
            </a:r>
            <a:r>
              <a:rPr lang="ru-RU" dirty="0"/>
              <a:t>, </a:t>
            </a:r>
            <a:r>
              <a:rPr lang="ru-RU" dirty="0" err="1"/>
              <a:t>ри-ри</a:t>
            </a:r>
            <a:r>
              <a:rPr lang="ru-RU" dirty="0"/>
              <a:t>- прилетели снегири</a:t>
            </a:r>
          </a:p>
          <a:p>
            <a:r>
              <a:rPr lang="ru-RU" dirty="0" err="1"/>
              <a:t>Ря-ря-ря-накормили</a:t>
            </a:r>
            <a:r>
              <a:rPr lang="ru-RU" dirty="0"/>
              <a:t> снегиря;</a:t>
            </a:r>
          </a:p>
          <a:p>
            <a:r>
              <a:rPr lang="ru-RU" dirty="0"/>
              <a:t>Составь </a:t>
            </a:r>
            <a:r>
              <a:rPr lang="ru-RU" dirty="0" err="1"/>
              <a:t>чистоговорку</a:t>
            </a:r>
            <a:r>
              <a:rPr lang="ru-RU" dirty="0"/>
              <a:t> сам;</a:t>
            </a:r>
          </a:p>
        </p:txBody>
      </p:sp>
      <p:pic>
        <p:nvPicPr>
          <p:cNvPr id="6" name="Zvuki_ptic_-_94._Snegir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Сова</a:t>
            </a:r>
          </a:p>
        </p:txBody>
      </p:sp>
      <p:pic>
        <p:nvPicPr>
          <p:cNvPr id="5" name="Содержимое 4" descr="сова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556792"/>
            <a:ext cx="4896544" cy="417646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4139952" cy="4525963"/>
          </a:xfrm>
        </p:spPr>
        <p:txBody>
          <a:bodyPr>
            <a:normAutofit/>
          </a:bodyPr>
          <a:lstStyle/>
          <a:p>
            <a:r>
              <a:rPr lang="ru-RU" dirty="0" err="1"/>
              <a:t>Ву-ву-ву</a:t>
            </a:r>
            <a:r>
              <a:rPr lang="ru-RU" dirty="0"/>
              <a:t>- мы видели сову;</a:t>
            </a:r>
          </a:p>
          <a:p>
            <a:r>
              <a:rPr lang="ru-RU" dirty="0" err="1"/>
              <a:t>Ва-ва-ва</a:t>
            </a:r>
            <a:r>
              <a:rPr lang="ru-RU" dirty="0"/>
              <a:t>- Громко ухает сова;</a:t>
            </a:r>
          </a:p>
          <a:p>
            <a:r>
              <a:rPr lang="ru-RU" dirty="0" err="1"/>
              <a:t>Ву-ву-ву</a:t>
            </a:r>
            <a:r>
              <a:rPr lang="ru-RU" dirty="0"/>
              <a:t>- Лови эту сову;</a:t>
            </a:r>
          </a:p>
          <a:p>
            <a:r>
              <a:rPr lang="ru-RU" dirty="0"/>
              <a:t>Вы-вы-вы- Не боимся мы совы;</a:t>
            </a:r>
          </a:p>
          <a:p>
            <a:r>
              <a:rPr lang="ru-RU" dirty="0"/>
              <a:t>Составь </a:t>
            </a:r>
            <a:r>
              <a:rPr lang="ru-RU" dirty="0" err="1"/>
              <a:t>чистоговорку</a:t>
            </a:r>
            <a:r>
              <a:rPr lang="ru-RU" dirty="0"/>
              <a:t> сам;</a:t>
            </a:r>
          </a:p>
        </p:txBody>
      </p:sp>
      <p:pic>
        <p:nvPicPr>
          <p:cNvPr id="6" name="zvuki_sovy_na_krutom_okolo_38_doma..._okolo_moimdoma_-_zvuki_sovy_na_krutom_okolo_38_doma..._okolo_m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Грач</a:t>
            </a:r>
          </a:p>
        </p:txBody>
      </p:sp>
      <p:pic>
        <p:nvPicPr>
          <p:cNvPr id="5" name="Содержимое 4" descr="грач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683568" y="1628801"/>
            <a:ext cx="4680520" cy="403244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6096" y="1600200"/>
            <a:ext cx="3707904" cy="4525963"/>
          </a:xfrm>
        </p:spPr>
        <p:txBody>
          <a:bodyPr/>
          <a:lstStyle/>
          <a:p>
            <a:r>
              <a:rPr lang="ru-RU" dirty="0" err="1"/>
              <a:t>Чи-чи-чи</a:t>
            </a:r>
            <a:r>
              <a:rPr lang="ru-RU" dirty="0"/>
              <a:t>- Черные грачи;</a:t>
            </a:r>
          </a:p>
          <a:p>
            <a:r>
              <a:rPr lang="ru-RU" dirty="0"/>
              <a:t>Чиха-чиха-чиха- Волнуется </a:t>
            </a:r>
            <a:r>
              <a:rPr lang="ru-RU" dirty="0" err="1"/>
              <a:t>грачиха</a:t>
            </a:r>
            <a:r>
              <a:rPr lang="ru-RU" dirty="0"/>
              <a:t>;</a:t>
            </a:r>
          </a:p>
          <a:p>
            <a:r>
              <a:rPr lang="ru-RU" dirty="0" err="1"/>
              <a:t>Вя-вя-вя</a:t>
            </a:r>
            <a:r>
              <a:rPr lang="ru-RU" dirty="0"/>
              <a:t>- грач нашел червя;</a:t>
            </a:r>
          </a:p>
          <a:p>
            <a:r>
              <a:rPr lang="ru-RU" dirty="0"/>
              <a:t>Составь </a:t>
            </a:r>
            <a:r>
              <a:rPr lang="ru-RU" dirty="0" err="1"/>
              <a:t>чистоговорку</a:t>
            </a:r>
            <a:r>
              <a:rPr lang="ru-RU" dirty="0"/>
              <a:t> сам;</a:t>
            </a:r>
          </a:p>
        </p:txBody>
      </p:sp>
      <p:pic>
        <p:nvPicPr>
          <p:cNvPr id="6" name="Zvuki_-_Grach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Журавель</a:t>
            </a:r>
          </a:p>
        </p:txBody>
      </p:sp>
      <p:pic>
        <p:nvPicPr>
          <p:cNvPr id="5" name="Содержимое 4" descr="журавель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95536" y="1600200"/>
            <a:ext cx="3778200" cy="47811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/>
          <a:lstStyle/>
          <a:p>
            <a:r>
              <a:rPr lang="ru-RU" dirty="0" err="1"/>
              <a:t>Вель-вель-вель</a:t>
            </a:r>
            <a:r>
              <a:rPr lang="ru-RU" dirty="0"/>
              <a:t>- длинноногий журавель;</a:t>
            </a:r>
          </a:p>
          <a:p>
            <a:r>
              <a:rPr lang="ru-RU" dirty="0"/>
              <a:t>Ли-ли-ли- Улетают журавли;</a:t>
            </a:r>
          </a:p>
          <a:p>
            <a:r>
              <a:rPr lang="ru-RU" dirty="0"/>
              <a:t>Составь </a:t>
            </a:r>
            <a:r>
              <a:rPr lang="ru-RU" dirty="0" err="1"/>
              <a:t>чистоговорку</a:t>
            </a:r>
            <a:r>
              <a:rPr lang="ru-RU" dirty="0"/>
              <a:t> сам;</a:t>
            </a:r>
          </a:p>
        </p:txBody>
      </p:sp>
      <p:pic>
        <p:nvPicPr>
          <p:cNvPr id="6" name="жураве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Чиж</a:t>
            </a:r>
          </a:p>
        </p:txBody>
      </p:sp>
      <p:pic>
        <p:nvPicPr>
          <p:cNvPr id="5" name="Содержимое 4" descr="чиж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700808"/>
            <a:ext cx="4244280" cy="352839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/>
              <a:t>Жи-жи-жи</a:t>
            </a:r>
            <a:r>
              <a:rPr lang="ru-RU" dirty="0"/>
              <a:t>- очень шустрые чижи;</a:t>
            </a:r>
          </a:p>
          <a:p>
            <a:r>
              <a:rPr lang="ru-RU" dirty="0"/>
              <a:t>Жата-жата-жата- в гнездышке </a:t>
            </a:r>
            <a:r>
              <a:rPr lang="ru-RU" dirty="0" err="1"/>
              <a:t>чижата</a:t>
            </a:r>
            <a:r>
              <a:rPr lang="ru-RU" dirty="0"/>
              <a:t>;</a:t>
            </a:r>
          </a:p>
          <a:p>
            <a:r>
              <a:rPr lang="ru-RU" dirty="0"/>
              <a:t>Составь </a:t>
            </a:r>
            <a:r>
              <a:rPr lang="ru-RU" dirty="0" err="1"/>
              <a:t>чистоговорку</a:t>
            </a:r>
            <a:r>
              <a:rPr lang="ru-RU" dirty="0"/>
              <a:t> сам;</a:t>
            </a:r>
          </a:p>
        </p:txBody>
      </p:sp>
      <p:pic>
        <p:nvPicPr>
          <p:cNvPr id="6" name="чиж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Кукушка</a:t>
            </a:r>
          </a:p>
        </p:txBody>
      </p:sp>
      <p:pic>
        <p:nvPicPr>
          <p:cNvPr id="5" name="Содержимое 4" descr="кукушка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772816"/>
            <a:ext cx="4464496" cy="374441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Ушки-ушки-ушки- Улетели все кукушки;</a:t>
            </a:r>
          </a:p>
          <a:p>
            <a:r>
              <a:rPr lang="ru-RU" dirty="0" err="1"/>
              <a:t>Шаша-шата-шата</a:t>
            </a:r>
            <a:r>
              <a:rPr lang="ru-RU" dirty="0"/>
              <a:t>- Запищали кукушата;</a:t>
            </a:r>
          </a:p>
          <a:p>
            <a:r>
              <a:rPr lang="ru-RU" dirty="0"/>
              <a:t>Составь </a:t>
            </a:r>
            <a:r>
              <a:rPr lang="ru-RU" dirty="0" err="1"/>
              <a:t>чистогорку</a:t>
            </a:r>
            <a:r>
              <a:rPr lang="ru-RU" dirty="0"/>
              <a:t> сам;</a:t>
            </a:r>
          </a:p>
        </p:txBody>
      </p:sp>
      <p:pic>
        <p:nvPicPr>
          <p:cNvPr id="6" name="куку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Скворцы</a:t>
            </a:r>
          </a:p>
        </p:txBody>
      </p:sp>
      <p:pic>
        <p:nvPicPr>
          <p:cNvPr id="5" name="Содержимое 4" descr="скворец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628800"/>
            <a:ext cx="4680520" cy="35041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754760" cy="4525963"/>
          </a:xfrm>
        </p:spPr>
        <p:txBody>
          <a:bodyPr/>
          <a:lstStyle/>
          <a:p>
            <a:r>
              <a:rPr lang="ru-RU" dirty="0" err="1"/>
              <a:t>Цы-цы-цы</a:t>
            </a:r>
            <a:r>
              <a:rPr lang="ru-RU" dirty="0"/>
              <a:t>- голосистые скворцы;</a:t>
            </a:r>
          </a:p>
          <a:p>
            <a:r>
              <a:rPr lang="ru-RU" dirty="0"/>
              <a:t>Чата-чата-чата- голодные скворчата;</a:t>
            </a:r>
          </a:p>
          <a:p>
            <a:r>
              <a:rPr lang="ru-RU" dirty="0"/>
              <a:t>Составь </a:t>
            </a:r>
            <a:r>
              <a:rPr lang="ru-RU" dirty="0" err="1"/>
              <a:t>чистоговорку</a:t>
            </a:r>
            <a:r>
              <a:rPr lang="ru-RU" dirty="0"/>
              <a:t> сам;</a:t>
            </a:r>
          </a:p>
        </p:txBody>
      </p:sp>
      <p:pic>
        <p:nvPicPr>
          <p:cNvPr id="6" name="сквор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Синица</a:t>
            </a:r>
          </a:p>
        </p:txBody>
      </p:sp>
      <p:pic>
        <p:nvPicPr>
          <p:cNvPr id="5" name="Содержимое 4" descr="синица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700808"/>
            <a:ext cx="5184576" cy="350857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24128" y="1600200"/>
            <a:ext cx="2962672" cy="4525963"/>
          </a:xfrm>
        </p:spPr>
        <p:txBody>
          <a:bodyPr/>
          <a:lstStyle/>
          <a:p>
            <a:r>
              <a:rPr lang="ru-RU" dirty="0" err="1"/>
              <a:t>Иц-Иц-Иц</a:t>
            </a:r>
            <a:r>
              <a:rPr lang="ru-RU" dirty="0"/>
              <a:t>- мы видели синиц;</a:t>
            </a:r>
          </a:p>
          <a:p>
            <a:r>
              <a:rPr lang="ru-RU" dirty="0" err="1"/>
              <a:t>Цы-Цы-Цы</a:t>
            </a:r>
            <a:r>
              <a:rPr lang="ru-RU" dirty="0"/>
              <a:t>- прилетели синицы;</a:t>
            </a:r>
          </a:p>
          <a:p>
            <a:r>
              <a:rPr lang="ru-RU" dirty="0"/>
              <a:t>Составь </a:t>
            </a:r>
            <a:r>
              <a:rPr lang="ru-RU" dirty="0" err="1"/>
              <a:t>чистоговорку</a:t>
            </a:r>
            <a:r>
              <a:rPr lang="ru-RU" dirty="0"/>
              <a:t> сам;</a:t>
            </a:r>
          </a:p>
        </p:txBody>
      </p:sp>
      <p:pic>
        <p:nvPicPr>
          <p:cNvPr id="6" name="сини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169</Words>
  <Application>Microsoft Office PowerPoint</Application>
  <PresentationFormat>Экран (4:3)</PresentationFormat>
  <Paragraphs>45</Paragraphs>
  <Slides>10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Перелетные птицы в старшей логопедической группе     Воспитатель:                                          Белгородцева Оксана Юрьевна</vt:lpstr>
      <vt:lpstr>Снегирь</vt:lpstr>
      <vt:lpstr>Сова</vt:lpstr>
      <vt:lpstr>Грач</vt:lpstr>
      <vt:lpstr>Журавель</vt:lpstr>
      <vt:lpstr>Чиж</vt:lpstr>
      <vt:lpstr>Кукушка</vt:lpstr>
      <vt:lpstr>Скворцы</vt:lpstr>
      <vt:lpstr>Синица</vt:lpstr>
      <vt:lpstr>Упражнение «Скажи наоборот»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Перелетные птицы в старшей логопедической группе</dc:title>
  <dc:creator>Петр I</dc:creator>
  <cp:lastModifiedBy>Оксана Белгородцева</cp:lastModifiedBy>
  <cp:revision>10</cp:revision>
  <dcterms:created xsi:type="dcterms:W3CDTF">2016-10-24T16:55:59Z</dcterms:created>
  <dcterms:modified xsi:type="dcterms:W3CDTF">2017-12-09T08:27:36Z</dcterms:modified>
</cp:coreProperties>
</file>