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3" r:id="rId3"/>
    <p:sldId id="258" r:id="rId4"/>
    <p:sldId id="259" r:id="rId5"/>
    <p:sldId id="27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716016" y="1714488"/>
            <a:ext cx="4221619" cy="488286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ctr"/>
            <a:r>
              <a:rPr lang="ru-RU" sz="3300" dirty="0" smtClean="0"/>
              <a:t>             ПДД.</a:t>
            </a:r>
            <a:endParaRPr lang="ru-RU" sz="3300" dirty="0" smtClean="0"/>
          </a:p>
          <a:p>
            <a:pPr algn="ctr"/>
            <a:r>
              <a:rPr lang="ru-RU" sz="3300" dirty="0" smtClean="0"/>
              <a:t>             Вредные </a:t>
            </a:r>
            <a:r>
              <a:rPr lang="ru-RU" sz="3300" dirty="0" smtClean="0"/>
              <a:t>советы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sz="2100" dirty="0" smtClean="0"/>
              <a:t>Выполнил: учащийся 4 класса </a:t>
            </a:r>
          </a:p>
          <a:p>
            <a:pPr algn="r"/>
            <a:r>
              <a:rPr lang="ru-RU" sz="2100" dirty="0" smtClean="0"/>
              <a:t>                    Белый Вячеслав</a:t>
            </a:r>
          </a:p>
          <a:p>
            <a:pPr algn="r"/>
            <a:r>
              <a:rPr lang="ru-RU" sz="2100" dirty="0" smtClean="0"/>
              <a:t>Руководитель: </a:t>
            </a:r>
            <a:r>
              <a:rPr lang="ru-RU" sz="2100" dirty="0" smtClean="0"/>
              <a:t>Халимова Н. </a:t>
            </a:r>
            <a:r>
              <a:rPr lang="ru-RU" sz="2100" dirty="0" smtClean="0"/>
              <a:t>И.</a:t>
            </a:r>
          </a:p>
          <a:p>
            <a:pPr algn="r"/>
            <a:endParaRPr lang="ru-RU" sz="2100" dirty="0" smtClean="0"/>
          </a:p>
          <a:p>
            <a:pPr algn="r"/>
            <a:r>
              <a:rPr lang="ru-RU" sz="2200" dirty="0" smtClean="0"/>
              <a:t>Долговка,  </a:t>
            </a:r>
            <a:r>
              <a:rPr lang="ru-RU" sz="2200" dirty="0" smtClean="0"/>
              <a:t>2018 г</a:t>
            </a:r>
            <a:endParaRPr lang="ru-RU" sz="2200" dirty="0"/>
          </a:p>
        </p:txBody>
      </p:sp>
      <p:pic>
        <p:nvPicPr>
          <p:cNvPr id="5" name="Содержимое 4" descr="1714_00-44-30-27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980728"/>
            <a:ext cx="5359159" cy="4953162"/>
          </a:xfrm>
        </p:spPr>
      </p:pic>
      <p:sp>
        <p:nvSpPr>
          <p:cNvPr id="2" name="Прямоугольник 1"/>
          <p:cNvSpPr/>
          <p:nvPr/>
        </p:nvSpPr>
        <p:spPr>
          <a:xfrm>
            <a:off x="2195736" y="47667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Долговский филиал </a:t>
            </a:r>
            <a:r>
              <a:rPr lang="ru-RU" dirty="0" smtClean="0"/>
              <a:t>  МБОУ </a:t>
            </a:r>
            <a:r>
              <a:rPr lang="ru-RU" dirty="0"/>
              <a:t>«Коелгинская СОШ"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y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929718" cy="650085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y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858280" cy="642942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64371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y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50085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28654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1931b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42942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8458200" cy="122237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Спасибо за внимание!</a:t>
            </a:r>
            <a:endParaRPr lang="ru-RU" sz="5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с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593727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1200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929718" cy="614366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ajd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9001156" cy="628654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9001156" cy="650085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929718" cy="6572272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ajdy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9001156" cy="607223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y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929718" cy="650085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y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9001156" cy="6357982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37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22</cp:revision>
  <dcterms:modified xsi:type="dcterms:W3CDTF">2018-10-19T10:04:57Z</dcterms:modified>
</cp:coreProperties>
</file>