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F116BC-9A08-4E72-B488-DCEE2037A1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6ED58-DC0F-4CB9-B231-7B2EDAB47B7D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DE66-4A26-446F-B8F2-051FA1522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14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0" y="188913"/>
            <a:ext cx="8996363" cy="6669087"/>
            <a:chOff x="-1" y="2"/>
            <a:chExt cx="9207569" cy="6952246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70197" y="-170196"/>
              <a:ext cx="2466909" cy="2807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6550585" y="-51716"/>
              <a:ext cx="2541664" cy="264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6980368" y="4725047"/>
              <a:ext cx="2018402" cy="2435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>
              <a:off x="88112" y="4420251"/>
              <a:ext cx="2349637" cy="252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14480" y="857232"/>
            <a:ext cx="52562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k-KZ" sz="2800" b="1" i="1" dirty="0">
                <a:solidFill>
                  <a:srgbClr val="3366FF"/>
                </a:solidFill>
                <a:latin typeface="Times New Roman" pitchFamily="18" charset="0"/>
              </a:rPr>
              <a:t>“Т.Ізтілеуов атындағы №29 қазақ орта мектебі” мемлекеттік </a:t>
            </a:r>
            <a:r>
              <a:rPr lang="kk-KZ" sz="2800" b="1" i="1" dirty="0" smtClean="0">
                <a:solidFill>
                  <a:srgbClr val="3366FF"/>
                </a:solidFill>
                <a:latin typeface="Times New Roman" pitchFamily="18" charset="0"/>
              </a:rPr>
              <a:t>мекемесі</a:t>
            </a:r>
            <a:endParaRPr lang="ru-RU" sz="2800" b="1" i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pic>
        <p:nvPicPr>
          <p:cNvPr id="11" name="Picture 15" descr="99763za7tvfxv0wxn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292600"/>
            <a:ext cx="17446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99763za7tvfxv0wxn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17446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99763za7tvfxv0wxn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292600"/>
            <a:ext cx="17446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7290" y="2500306"/>
            <a:ext cx="65550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 «Ә» </a:t>
            </a:r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сыныбы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M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grpSp>
        <p:nvGrpSpPr>
          <p:cNvPr id="86" name="Group 4"/>
          <p:cNvGrpSpPr>
            <a:grpSpLocks/>
          </p:cNvGrpSpPr>
          <p:nvPr/>
        </p:nvGrpSpPr>
        <p:grpSpPr bwMode="auto">
          <a:xfrm>
            <a:off x="0" y="-34925"/>
            <a:ext cx="9180513" cy="6892925"/>
            <a:chOff x="0" y="-17"/>
            <a:chExt cx="5783" cy="4342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89" name="Picture 6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7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8" name="Picture 9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C:\Documents and Settings\User\Рабочий стол\гулмира апай\DSCF0081.JPG"/>
          <p:cNvPicPr>
            <a:picLocks noChangeAspect="1" noChangeArrowheads="1"/>
          </p:cNvPicPr>
          <p:nvPr/>
        </p:nvPicPr>
        <p:blipFill>
          <a:blip r:embed="rId4" cstate="print"/>
          <a:srcRect t="23220" b="17955"/>
          <a:stretch>
            <a:fillRect/>
          </a:stretch>
        </p:blipFill>
        <p:spPr bwMode="auto">
          <a:xfrm>
            <a:off x="1285852" y="785794"/>
            <a:ext cx="607223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5" name="Прямоугольник 94"/>
          <p:cNvSpPr/>
          <p:nvPr/>
        </p:nvSpPr>
        <p:spPr>
          <a:xfrm>
            <a:off x="2420183" y="4929198"/>
            <a:ext cx="58067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k-KZ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Дәстүрлі</a:t>
            </a:r>
            <a:r>
              <a:rPr lang="kk-KZ" sz="36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сабақ үстінде</a:t>
            </a:r>
            <a:endParaRPr lang="ru-RU" sz="36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оо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2051" name="Picture 3" descr="C:\Documents and Settings\User\Рабочий стол\гулмира апай\DSCF0060.JPG"/>
          <p:cNvPicPr>
            <a:picLocks noChangeAspect="1" noChangeArrowheads="1"/>
          </p:cNvPicPr>
          <p:nvPr/>
        </p:nvPicPr>
        <p:blipFill>
          <a:blip r:embed="rId3" cstate="print"/>
          <a:srcRect t="15789"/>
          <a:stretch>
            <a:fillRect/>
          </a:stretch>
        </p:blipFill>
        <p:spPr bwMode="auto">
          <a:xfrm>
            <a:off x="1714480" y="1071546"/>
            <a:ext cx="5429288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14348" y="4572008"/>
            <a:ext cx="80300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Сабақты топқа бөлініп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өтудеміз</a:t>
            </a:r>
            <a:endParaRPr lang="ru-RU" sz="4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(әдебиет сабағы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5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5720" y="5318125"/>
          <a:ext cx="176371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lip" r:id="rId3" imgW="3974471" imgH="3468986" progId="">
                  <p:embed/>
                </p:oleObj>
              </mc:Choice>
              <mc:Fallback>
                <p:oleObj name="Clip" r:id="rId3" imgW="3974471" imgH="3468986" progId="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318125"/>
                        <a:ext cx="176371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10"/>
          <p:cNvGraphicFramePr>
            <a:graphicFrameLocks noChangeAspect="1"/>
          </p:cNvGraphicFramePr>
          <p:nvPr/>
        </p:nvGraphicFramePr>
        <p:xfrm>
          <a:off x="7000892" y="5224463"/>
          <a:ext cx="1871662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5" imgW="3974471" imgH="3468986" progId="">
                  <p:embed/>
                </p:oleObj>
              </mc:Choice>
              <mc:Fallback>
                <p:oleObj name="Clip" r:id="rId5" imgW="3974471" imgH="346898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5224463"/>
                        <a:ext cx="1871662" cy="163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Lov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092950" y="333375"/>
            <a:ext cx="1871663" cy="1820863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-34925"/>
            <a:ext cx="9180513" cy="6892925"/>
            <a:chOff x="0" y="-17"/>
            <a:chExt cx="5783" cy="4342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9" name="Picture 6" descr="пгшлпгш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 descr="пгшлпгш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8" descr="пгшлпгш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9" descr="пгшлпг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214282" y="0"/>
            <a:ext cx="19752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Біз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…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7" name="Picture 5" descr="DSCF0002"/>
          <p:cNvPicPr>
            <a:picLocks noChangeAspect="1" noChangeArrowheads="1"/>
          </p:cNvPicPr>
          <p:nvPr/>
        </p:nvPicPr>
        <p:blipFill>
          <a:blip r:embed="rId8" cstate="print"/>
          <a:srcRect l="27222" t="36130" r="5801"/>
          <a:stretch>
            <a:fillRect/>
          </a:stretch>
        </p:blipFill>
        <p:spPr bwMode="auto">
          <a:xfrm>
            <a:off x="214282" y="1285860"/>
            <a:ext cx="4071966" cy="317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SCF00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2000240"/>
            <a:ext cx="3885475" cy="291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928794" y="5000636"/>
            <a:ext cx="47863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Өзіміз ізденеміз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34925"/>
            <a:ext cx="9180513" cy="6892925"/>
            <a:chOff x="0" y="-17"/>
            <a:chExt cx="5783" cy="434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055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6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7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8" name="Picture 9" descr="пгшлпг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8459788" y="260350"/>
            <a:ext cx="504825" cy="6192838"/>
            <a:chOff x="444" y="1161"/>
            <a:chExt cx="265" cy="3445"/>
          </a:xfrm>
        </p:grpSpPr>
        <p:sp>
          <p:nvSpPr>
            <p:cNvPr id="2061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62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63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64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65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66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67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68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69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70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71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72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73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74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75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76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77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78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79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80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81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82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83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  <p:sp>
          <p:nvSpPr>
            <p:cNvPr id="2084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ru-RU" sz="2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50825" y="188913"/>
            <a:ext cx="539750" cy="6308725"/>
            <a:chOff x="444" y="1161"/>
            <a:chExt cx="265" cy="3445"/>
          </a:xfrm>
        </p:grpSpPr>
        <p:sp>
          <p:nvSpPr>
            <p:cNvPr id="2086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87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88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89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90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91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92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0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1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93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0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94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95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96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0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97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0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98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1 w 589"/>
                <a:gd name="T5" fmla="*/ 1 h 264"/>
                <a:gd name="T6" fmla="*/ 1 w 589"/>
                <a:gd name="T7" fmla="*/ 1 h 264"/>
                <a:gd name="T8" fmla="*/ 1 w 589"/>
                <a:gd name="T9" fmla="*/ 1 h 264"/>
                <a:gd name="T10" fmla="*/ 1 w 589"/>
                <a:gd name="T11" fmla="*/ 1 h 264"/>
                <a:gd name="T12" fmla="*/ 1 w 589"/>
                <a:gd name="T13" fmla="*/ 1 h 264"/>
                <a:gd name="T14" fmla="*/ 1 w 589"/>
                <a:gd name="T15" fmla="*/ 1 h 264"/>
                <a:gd name="T16" fmla="*/ 1 w 589"/>
                <a:gd name="T17" fmla="*/ 1 h 264"/>
                <a:gd name="T18" fmla="*/ 1 w 589"/>
                <a:gd name="T19" fmla="*/ 1 h 264"/>
                <a:gd name="T20" fmla="*/ 1 w 589"/>
                <a:gd name="T21" fmla="*/ 1 h 264"/>
                <a:gd name="T22" fmla="*/ 1 w 589"/>
                <a:gd name="T23" fmla="*/ 1 h 264"/>
                <a:gd name="T24" fmla="*/ 1 w 589"/>
                <a:gd name="T25" fmla="*/ 1 h 264"/>
                <a:gd name="T26" fmla="*/ 1 w 589"/>
                <a:gd name="T27" fmla="*/ 1 h 264"/>
                <a:gd name="T28" fmla="*/ 1 w 589"/>
                <a:gd name="T29" fmla="*/ 1 h 264"/>
                <a:gd name="T30" fmla="*/ 1 w 589"/>
                <a:gd name="T31" fmla="*/ 1 h 264"/>
                <a:gd name="T32" fmla="*/ 1 w 589"/>
                <a:gd name="T33" fmla="*/ 1 h 264"/>
                <a:gd name="T34" fmla="*/ 1 w 589"/>
                <a:gd name="T35" fmla="*/ 1 h 264"/>
                <a:gd name="T36" fmla="*/ 1 w 589"/>
                <a:gd name="T37" fmla="*/ 1 h 264"/>
                <a:gd name="T38" fmla="*/ 1 w 589"/>
                <a:gd name="T39" fmla="*/ 1 h 264"/>
                <a:gd name="T40" fmla="*/ 1 w 589"/>
                <a:gd name="T41" fmla="*/ 1 h 264"/>
                <a:gd name="T42" fmla="*/ 1 w 589"/>
                <a:gd name="T43" fmla="*/ 1 h 264"/>
                <a:gd name="T44" fmla="*/ 1 w 589"/>
                <a:gd name="T45" fmla="*/ 1 h 264"/>
                <a:gd name="T46" fmla="*/ 1 w 589"/>
                <a:gd name="T47" fmla="*/ 1 h 264"/>
                <a:gd name="T48" fmla="*/ 1 w 589"/>
                <a:gd name="T49" fmla="*/ 1 h 264"/>
                <a:gd name="T50" fmla="*/ 1 w 589"/>
                <a:gd name="T51" fmla="*/ 1 h 264"/>
                <a:gd name="T52" fmla="*/ 1 w 589"/>
                <a:gd name="T53" fmla="*/ 1 h 264"/>
                <a:gd name="T54" fmla="*/ 1 w 589"/>
                <a:gd name="T55" fmla="*/ 1 h 264"/>
                <a:gd name="T56" fmla="*/ 1 w 589"/>
                <a:gd name="T57" fmla="*/ 1 h 264"/>
                <a:gd name="T58" fmla="*/ 1 w 589"/>
                <a:gd name="T59" fmla="*/ 1 h 264"/>
                <a:gd name="T60" fmla="*/ 1 w 589"/>
                <a:gd name="T61" fmla="*/ 1 h 264"/>
                <a:gd name="T62" fmla="*/ 1 w 589"/>
                <a:gd name="T63" fmla="*/ 1 h 264"/>
                <a:gd name="T64" fmla="*/ 1 w 589"/>
                <a:gd name="T65" fmla="*/ 1 h 264"/>
                <a:gd name="T66" fmla="*/ 1 w 589"/>
                <a:gd name="T67" fmla="*/ 1 h 264"/>
                <a:gd name="T68" fmla="*/ 1 w 589"/>
                <a:gd name="T69" fmla="*/ 1 h 264"/>
                <a:gd name="T70" fmla="*/ 1 w 589"/>
                <a:gd name="T71" fmla="*/ 1 h 264"/>
                <a:gd name="T72" fmla="*/ 1 w 589"/>
                <a:gd name="T73" fmla="*/ 1 h 264"/>
                <a:gd name="T74" fmla="*/ 1 w 589"/>
                <a:gd name="T75" fmla="*/ 1 h 264"/>
                <a:gd name="T76" fmla="*/ 1 w 589"/>
                <a:gd name="T77" fmla="*/ 1 h 264"/>
                <a:gd name="T78" fmla="*/ 1 w 589"/>
                <a:gd name="T79" fmla="*/ 1 h 264"/>
                <a:gd name="T80" fmla="*/ 1 w 589"/>
                <a:gd name="T81" fmla="*/ 1 h 264"/>
                <a:gd name="T82" fmla="*/ 1 w 589"/>
                <a:gd name="T83" fmla="*/ 1 h 264"/>
                <a:gd name="T84" fmla="*/ 1 w 589"/>
                <a:gd name="T85" fmla="*/ 1 h 264"/>
                <a:gd name="T86" fmla="*/ 1 w 589"/>
                <a:gd name="T87" fmla="*/ 1 h 264"/>
                <a:gd name="T88" fmla="*/ 1 w 589"/>
                <a:gd name="T89" fmla="*/ 1 h 264"/>
                <a:gd name="T90" fmla="*/ 1 w 589"/>
                <a:gd name="T91" fmla="*/ 1 h 264"/>
                <a:gd name="T92" fmla="*/ 1 w 589"/>
                <a:gd name="T93" fmla="*/ 1 h 264"/>
                <a:gd name="T94" fmla="*/ 1 w 589"/>
                <a:gd name="T95" fmla="*/ 1 h 264"/>
                <a:gd name="T96" fmla="*/ 1 w 589"/>
                <a:gd name="T97" fmla="*/ 1 h 264"/>
                <a:gd name="T98" fmla="*/ 1 w 589"/>
                <a:gd name="T99" fmla="*/ 1 h 264"/>
                <a:gd name="T100" fmla="*/ 1 w 589"/>
                <a:gd name="T101" fmla="*/ 1 h 264"/>
                <a:gd name="T102" fmla="*/ 1 w 589"/>
                <a:gd name="T103" fmla="*/ 1 h 264"/>
                <a:gd name="T104" fmla="*/ 1 w 589"/>
                <a:gd name="T105" fmla="*/ 1 h 264"/>
                <a:gd name="T106" fmla="*/ 1 w 589"/>
                <a:gd name="T107" fmla="*/ 1 h 264"/>
                <a:gd name="T108" fmla="*/ 1 w 589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099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 h 262"/>
                <a:gd name="T2" fmla="*/ 1 w 589"/>
                <a:gd name="T3" fmla="*/ 1 h 262"/>
                <a:gd name="T4" fmla="*/ 1 w 589"/>
                <a:gd name="T5" fmla="*/ 1 h 262"/>
                <a:gd name="T6" fmla="*/ 1 w 589"/>
                <a:gd name="T7" fmla="*/ 1 h 262"/>
                <a:gd name="T8" fmla="*/ 1 w 589"/>
                <a:gd name="T9" fmla="*/ 1 h 262"/>
                <a:gd name="T10" fmla="*/ 1 w 589"/>
                <a:gd name="T11" fmla="*/ 1 h 262"/>
                <a:gd name="T12" fmla="*/ 1 w 589"/>
                <a:gd name="T13" fmla="*/ 1 h 262"/>
                <a:gd name="T14" fmla="*/ 1 w 589"/>
                <a:gd name="T15" fmla="*/ 1 h 262"/>
                <a:gd name="T16" fmla="*/ 1 w 589"/>
                <a:gd name="T17" fmla="*/ 1 h 262"/>
                <a:gd name="T18" fmla="*/ 1 w 589"/>
                <a:gd name="T19" fmla="*/ 1 h 262"/>
                <a:gd name="T20" fmla="*/ 1 w 589"/>
                <a:gd name="T21" fmla="*/ 1 h 262"/>
                <a:gd name="T22" fmla="*/ 1 w 589"/>
                <a:gd name="T23" fmla="*/ 1 h 262"/>
                <a:gd name="T24" fmla="*/ 1 w 589"/>
                <a:gd name="T25" fmla="*/ 1 h 262"/>
                <a:gd name="T26" fmla="*/ 1 w 589"/>
                <a:gd name="T27" fmla="*/ 1 h 262"/>
                <a:gd name="T28" fmla="*/ 1 w 589"/>
                <a:gd name="T29" fmla="*/ 1 h 262"/>
                <a:gd name="T30" fmla="*/ 1 w 589"/>
                <a:gd name="T31" fmla="*/ 1 h 262"/>
                <a:gd name="T32" fmla="*/ 1 w 589"/>
                <a:gd name="T33" fmla="*/ 1 h 262"/>
                <a:gd name="T34" fmla="*/ 1 w 589"/>
                <a:gd name="T35" fmla="*/ 1 h 262"/>
                <a:gd name="T36" fmla="*/ 1 w 589"/>
                <a:gd name="T37" fmla="*/ 1 h 262"/>
                <a:gd name="T38" fmla="*/ 1 w 589"/>
                <a:gd name="T39" fmla="*/ 1 h 262"/>
                <a:gd name="T40" fmla="*/ 1 w 589"/>
                <a:gd name="T41" fmla="*/ 1 h 262"/>
                <a:gd name="T42" fmla="*/ 1 w 589"/>
                <a:gd name="T43" fmla="*/ 1 h 262"/>
                <a:gd name="T44" fmla="*/ 1 w 589"/>
                <a:gd name="T45" fmla="*/ 1 h 262"/>
                <a:gd name="T46" fmla="*/ 1 w 589"/>
                <a:gd name="T47" fmla="*/ 1 h 262"/>
                <a:gd name="T48" fmla="*/ 1 w 589"/>
                <a:gd name="T49" fmla="*/ 1 h 262"/>
                <a:gd name="T50" fmla="*/ 1 w 589"/>
                <a:gd name="T51" fmla="*/ 1 h 262"/>
                <a:gd name="T52" fmla="*/ 1 w 589"/>
                <a:gd name="T53" fmla="*/ 1 h 262"/>
                <a:gd name="T54" fmla="*/ 1 w 589"/>
                <a:gd name="T55" fmla="*/ 1 h 262"/>
                <a:gd name="T56" fmla="*/ 1 w 589"/>
                <a:gd name="T57" fmla="*/ 1 h 262"/>
                <a:gd name="T58" fmla="*/ 1 w 589"/>
                <a:gd name="T59" fmla="*/ 1 h 262"/>
                <a:gd name="T60" fmla="*/ 1 w 589"/>
                <a:gd name="T61" fmla="*/ 1 h 262"/>
                <a:gd name="T62" fmla="*/ 1 w 589"/>
                <a:gd name="T63" fmla="*/ 1 h 262"/>
                <a:gd name="T64" fmla="*/ 1 w 589"/>
                <a:gd name="T65" fmla="*/ 1 h 262"/>
                <a:gd name="T66" fmla="*/ 1 w 589"/>
                <a:gd name="T67" fmla="*/ 1 h 262"/>
                <a:gd name="T68" fmla="*/ 1 w 589"/>
                <a:gd name="T69" fmla="*/ 1 h 262"/>
                <a:gd name="T70" fmla="*/ 1 w 589"/>
                <a:gd name="T71" fmla="*/ 1 h 262"/>
                <a:gd name="T72" fmla="*/ 1 w 589"/>
                <a:gd name="T73" fmla="*/ 1 h 262"/>
                <a:gd name="T74" fmla="*/ 1 w 589"/>
                <a:gd name="T75" fmla="*/ 1 h 262"/>
                <a:gd name="T76" fmla="*/ 1 w 589"/>
                <a:gd name="T77" fmla="*/ 1 h 262"/>
                <a:gd name="T78" fmla="*/ 1 w 589"/>
                <a:gd name="T79" fmla="*/ 1 h 262"/>
                <a:gd name="T80" fmla="*/ 1 w 589"/>
                <a:gd name="T81" fmla="*/ 1 h 262"/>
                <a:gd name="T82" fmla="*/ 1 w 589"/>
                <a:gd name="T83" fmla="*/ 1 h 262"/>
                <a:gd name="T84" fmla="*/ 1 w 589"/>
                <a:gd name="T85" fmla="*/ 1 h 262"/>
                <a:gd name="T86" fmla="*/ 1 w 589"/>
                <a:gd name="T87" fmla="*/ 1 h 262"/>
                <a:gd name="T88" fmla="*/ 1 w 589"/>
                <a:gd name="T89" fmla="*/ 1 h 262"/>
                <a:gd name="T90" fmla="*/ 1 w 589"/>
                <a:gd name="T91" fmla="*/ 1 h 262"/>
                <a:gd name="T92" fmla="*/ 1 w 589"/>
                <a:gd name="T93" fmla="*/ 1 h 262"/>
                <a:gd name="T94" fmla="*/ 1 w 589"/>
                <a:gd name="T95" fmla="*/ 1 h 262"/>
                <a:gd name="T96" fmla="*/ 1 w 589"/>
                <a:gd name="T97" fmla="*/ 1 h 262"/>
                <a:gd name="T98" fmla="*/ 1 w 589"/>
                <a:gd name="T99" fmla="*/ 1 h 262"/>
                <a:gd name="T100" fmla="*/ 1 w 589"/>
                <a:gd name="T101" fmla="*/ 1 h 262"/>
                <a:gd name="T102" fmla="*/ 1 w 589"/>
                <a:gd name="T103" fmla="*/ 1 h 262"/>
                <a:gd name="T104" fmla="*/ 1 w 589"/>
                <a:gd name="T105" fmla="*/ 1 h 262"/>
                <a:gd name="T106" fmla="*/ 1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100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101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102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103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104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 w 316"/>
                <a:gd name="T1" fmla="*/ 0 h 264"/>
                <a:gd name="T2" fmla="*/ 1 w 316"/>
                <a:gd name="T3" fmla="*/ 0 h 264"/>
                <a:gd name="T4" fmla="*/ 1 w 316"/>
                <a:gd name="T5" fmla="*/ 0 h 264"/>
                <a:gd name="T6" fmla="*/ 1 w 316"/>
                <a:gd name="T7" fmla="*/ 0 h 264"/>
                <a:gd name="T8" fmla="*/ 1 w 316"/>
                <a:gd name="T9" fmla="*/ 0 h 264"/>
                <a:gd name="T10" fmla="*/ 1 w 316"/>
                <a:gd name="T11" fmla="*/ 0 h 264"/>
                <a:gd name="T12" fmla="*/ 1 w 316"/>
                <a:gd name="T13" fmla="*/ 0 h 264"/>
                <a:gd name="T14" fmla="*/ 1 w 316"/>
                <a:gd name="T15" fmla="*/ 0 h 264"/>
                <a:gd name="T16" fmla="*/ 1 w 316"/>
                <a:gd name="T17" fmla="*/ 0 h 264"/>
                <a:gd name="T18" fmla="*/ 1 w 316"/>
                <a:gd name="T19" fmla="*/ 0 h 264"/>
                <a:gd name="T20" fmla="*/ 1 w 316"/>
                <a:gd name="T21" fmla="*/ 0 h 264"/>
                <a:gd name="T22" fmla="*/ 1 w 316"/>
                <a:gd name="T23" fmla="*/ 0 h 264"/>
                <a:gd name="T24" fmla="*/ 1 w 316"/>
                <a:gd name="T25" fmla="*/ 0 h 264"/>
                <a:gd name="T26" fmla="*/ 1 w 316"/>
                <a:gd name="T27" fmla="*/ 0 h 264"/>
                <a:gd name="T28" fmla="*/ 1 w 316"/>
                <a:gd name="T29" fmla="*/ 0 h 264"/>
                <a:gd name="T30" fmla="*/ 1 w 316"/>
                <a:gd name="T31" fmla="*/ 0 h 264"/>
                <a:gd name="T32" fmla="*/ 1 w 316"/>
                <a:gd name="T33" fmla="*/ 0 h 264"/>
                <a:gd name="T34" fmla="*/ 1 w 316"/>
                <a:gd name="T35" fmla="*/ 0 h 264"/>
                <a:gd name="T36" fmla="*/ 1 w 316"/>
                <a:gd name="T37" fmla="*/ 0 h 264"/>
                <a:gd name="T38" fmla="*/ 1 w 316"/>
                <a:gd name="T39" fmla="*/ 0 h 264"/>
                <a:gd name="T40" fmla="*/ 1 w 316"/>
                <a:gd name="T41" fmla="*/ 0 h 264"/>
                <a:gd name="T42" fmla="*/ 1 w 316"/>
                <a:gd name="T43" fmla="*/ 0 h 264"/>
                <a:gd name="T44" fmla="*/ 1 w 316"/>
                <a:gd name="T45" fmla="*/ 0 h 264"/>
                <a:gd name="T46" fmla="*/ 1 w 316"/>
                <a:gd name="T47" fmla="*/ 0 h 264"/>
                <a:gd name="T48" fmla="*/ 1 w 316"/>
                <a:gd name="T49" fmla="*/ 0 h 264"/>
                <a:gd name="T50" fmla="*/ 1 w 316"/>
                <a:gd name="T51" fmla="*/ 0 h 264"/>
                <a:gd name="T52" fmla="*/ 1 w 316"/>
                <a:gd name="T53" fmla="*/ 0 h 264"/>
                <a:gd name="T54" fmla="*/ 1 w 316"/>
                <a:gd name="T55" fmla="*/ 0 h 264"/>
                <a:gd name="T56" fmla="*/ 1 w 316"/>
                <a:gd name="T57" fmla="*/ 0 h 264"/>
                <a:gd name="T58" fmla="*/ 1 w 316"/>
                <a:gd name="T59" fmla="*/ 0 h 264"/>
                <a:gd name="T60" fmla="*/ 1 w 316"/>
                <a:gd name="T61" fmla="*/ 0 h 264"/>
                <a:gd name="T62" fmla="*/ 1 w 316"/>
                <a:gd name="T63" fmla="*/ 0 h 264"/>
                <a:gd name="T64" fmla="*/ 1 w 316"/>
                <a:gd name="T65" fmla="*/ 0 h 264"/>
                <a:gd name="T66" fmla="*/ 1 w 316"/>
                <a:gd name="T67" fmla="*/ 0 h 264"/>
                <a:gd name="T68" fmla="*/ 1 w 316"/>
                <a:gd name="T69" fmla="*/ 0 h 264"/>
                <a:gd name="T70" fmla="*/ 1 w 316"/>
                <a:gd name="T71" fmla="*/ 0 h 264"/>
                <a:gd name="T72" fmla="*/ 1 w 316"/>
                <a:gd name="T73" fmla="*/ 0 h 264"/>
                <a:gd name="T74" fmla="*/ 1 w 316"/>
                <a:gd name="T75" fmla="*/ 0 h 264"/>
                <a:gd name="T76" fmla="*/ 1 w 316"/>
                <a:gd name="T77" fmla="*/ 0 h 264"/>
                <a:gd name="T78" fmla="*/ 1 w 316"/>
                <a:gd name="T79" fmla="*/ 0 h 264"/>
                <a:gd name="T80" fmla="*/ 1 w 316"/>
                <a:gd name="T81" fmla="*/ 0 h 264"/>
                <a:gd name="T82" fmla="*/ 1 w 316"/>
                <a:gd name="T83" fmla="*/ 0 h 264"/>
                <a:gd name="T84" fmla="*/ 0 w 316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105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 w 316"/>
                <a:gd name="T1" fmla="*/ 1 h 264"/>
                <a:gd name="T2" fmla="*/ 1 w 316"/>
                <a:gd name="T3" fmla="*/ 1 h 264"/>
                <a:gd name="T4" fmla="*/ 1 w 316"/>
                <a:gd name="T5" fmla="*/ 1 h 264"/>
                <a:gd name="T6" fmla="*/ 1 w 316"/>
                <a:gd name="T7" fmla="*/ 1 h 264"/>
                <a:gd name="T8" fmla="*/ 1 w 316"/>
                <a:gd name="T9" fmla="*/ 1 h 264"/>
                <a:gd name="T10" fmla="*/ 1 w 316"/>
                <a:gd name="T11" fmla="*/ 1 h 264"/>
                <a:gd name="T12" fmla="*/ 1 w 316"/>
                <a:gd name="T13" fmla="*/ 1 h 264"/>
                <a:gd name="T14" fmla="*/ 1 w 316"/>
                <a:gd name="T15" fmla="*/ 1 h 264"/>
                <a:gd name="T16" fmla="*/ 1 w 316"/>
                <a:gd name="T17" fmla="*/ 1 h 264"/>
                <a:gd name="T18" fmla="*/ 1 w 316"/>
                <a:gd name="T19" fmla="*/ 1 h 264"/>
                <a:gd name="T20" fmla="*/ 1 w 316"/>
                <a:gd name="T21" fmla="*/ 1 h 264"/>
                <a:gd name="T22" fmla="*/ 1 w 316"/>
                <a:gd name="T23" fmla="*/ 1 h 264"/>
                <a:gd name="T24" fmla="*/ 1 w 316"/>
                <a:gd name="T25" fmla="*/ 1 h 264"/>
                <a:gd name="T26" fmla="*/ 1 w 316"/>
                <a:gd name="T27" fmla="*/ 1 h 264"/>
                <a:gd name="T28" fmla="*/ 1 w 316"/>
                <a:gd name="T29" fmla="*/ 1 h 264"/>
                <a:gd name="T30" fmla="*/ 1 w 316"/>
                <a:gd name="T31" fmla="*/ 1 h 264"/>
                <a:gd name="T32" fmla="*/ 1 w 316"/>
                <a:gd name="T33" fmla="*/ 1 h 264"/>
                <a:gd name="T34" fmla="*/ 1 w 316"/>
                <a:gd name="T35" fmla="*/ 1 h 264"/>
                <a:gd name="T36" fmla="*/ 1 w 316"/>
                <a:gd name="T37" fmla="*/ 1 h 264"/>
                <a:gd name="T38" fmla="*/ 1 w 316"/>
                <a:gd name="T39" fmla="*/ 1 h 264"/>
                <a:gd name="T40" fmla="*/ 1 w 316"/>
                <a:gd name="T41" fmla="*/ 1 h 264"/>
                <a:gd name="T42" fmla="*/ 1 w 316"/>
                <a:gd name="T43" fmla="*/ 1 h 264"/>
                <a:gd name="T44" fmla="*/ 1 w 316"/>
                <a:gd name="T45" fmla="*/ 1 h 264"/>
                <a:gd name="T46" fmla="*/ 1 w 316"/>
                <a:gd name="T47" fmla="*/ 1 h 264"/>
                <a:gd name="T48" fmla="*/ 1 w 316"/>
                <a:gd name="T49" fmla="*/ 1 h 264"/>
                <a:gd name="T50" fmla="*/ 1 w 316"/>
                <a:gd name="T51" fmla="*/ 1 h 264"/>
                <a:gd name="T52" fmla="*/ 1 w 316"/>
                <a:gd name="T53" fmla="*/ 1 h 264"/>
                <a:gd name="T54" fmla="*/ 1 w 316"/>
                <a:gd name="T55" fmla="*/ 1 h 264"/>
                <a:gd name="T56" fmla="*/ 1 w 316"/>
                <a:gd name="T57" fmla="*/ 1 h 264"/>
                <a:gd name="T58" fmla="*/ 1 w 316"/>
                <a:gd name="T59" fmla="*/ 1 h 264"/>
                <a:gd name="T60" fmla="*/ 1 w 316"/>
                <a:gd name="T61" fmla="*/ 1 h 264"/>
                <a:gd name="T62" fmla="*/ 1 w 316"/>
                <a:gd name="T63" fmla="*/ 1 h 264"/>
                <a:gd name="T64" fmla="*/ 1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1 w 316"/>
                <a:gd name="T75" fmla="*/ 1 h 264"/>
                <a:gd name="T76" fmla="*/ 1 w 316"/>
                <a:gd name="T77" fmla="*/ 1 h 264"/>
                <a:gd name="T78" fmla="*/ 1 w 316"/>
                <a:gd name="T79" fmla="*/ 1 h 264"/>
                <a:gd name="T80" fmla="*/ 1 w 316"/>
                <a:gd name="T81" fmla="*/ 1 h 264"/>
                <a:gd name="T82" fmla="*/ 1 w 316"/>
                <a:gd name="T83" fmla="*/ 0 h 264"/>
                <a:gd name="T84" fmla="*/ 1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106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1 w 588"/>
                <a:gd name="T109" fmla="*/ 1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107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1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108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 w 588"/>
                <a:gd name="T1" fmla="*/ 1 h 262"/>
                <a:gd name="T2" fmla="*/ 1 w 588"/>
                <a:gd name="T3" fmla="*/ 1 h 262"/>
                <a:gd name="T4" fmla="*/ 1 w 588"/>
                <a:gd name="T5" fmla="*/ 1 h 262"/>
                <a:gd name="T6" fmla="*/ 1 w 588"/>
                <a:gd name="T7" fmla="*/ 1 h 262"/>
                <a:gd name="T8" fmla="*/ 1 w 588"/>
                <a:gd name="T9" fmla="*/ 1 h 262"/>
                <a:gd name="T10" fmla="*/ 1 w 588"/>
                <a:gd name="T11" fmla="*/ 1 h 262"/>
                <a:gd name="T12" fmla="*/ 1 w 588"/>
                <a:gd name="T13" fmla="*/ 1 h 262"/>
                <a:gd name="T14" fmla="*/ 1 w 588"/>
                <a:gd name="T15" fmla="*/ 1 h 262"/>
                <a:gd name="T16" fmla="*/ 1 w 588"/>
                <a:gd name="T17" fmla="*/ 1 h 262"/>
                <a:gd name="T18" fmla="*/ 1 w 588"/>
                <a:gd name="T19" fmla="*/ 1 h 262"/>
                <a:gd name="T20" fmla="*/ 1 w 588"/>
                <a:gd name="T21" fmla="*/ 1 h 262"/>
                <a:gd name="T22" fmla="*/ 1 w 588"/>
                <a:gd name="T23" fmla="*/ 1 h 262"/>
                <a:gd name="T24" fmla="*/ 1 w 588"/>
                <a:gd name="T25" fmla="*/ 1 h 262"/>
                <a:gd name="T26" fmla="*/ 1 w 588"/>
                <a:gd name="T27" fmla="*/ 1 h 262"/>
                <a:gd name="T28" fmla="*/ 1 w 588"/>
                <a:gd name="T29" fmla="*/ 1 h 262"/>
                <a:gd name="T30" fmla="*/ 1 w 588"/>
                <a:gd name="T31" fmla="*/ 1 h 262"/>
                <a:gd name="T32" fmla="*/ 1 w 588"/>
                <a:gd name="T33" fmla="*/ 1 h 262"/>
                <a:gd name="T34" fmla="*/ 1 w 588"/>
                <a:gd name="T35" fmla="*/ 1 h 262"/>
                <a:gd name="T36" fmla="*/ 1 w 588"/>
                <a:gd name="T37" fmla="*/ 1 h 262"/>
                <a:gd name="T38" fmla="*/ 1 w 588"/>
                <a:gd name="T39" fmla="*/ 1 h 262"/>
                <a:gd name="T40" fmla="*/ 1 w 588"/>
                <a:gd name="T41" fmla="*/ 1 h 262"/>
                <a:gd name="T42" fmla="*/ 1 w 588"/>
                <a:gd name="T43" fmla="*/ 1 h 262"/>
                <a:gd name="T44" fmla="*/ 1 w 588"/>
                <a:gd name="T45" fmla="*/ 1 h 262"/>
                <a:gd name="T46" fmla="*/ 1 w 588"/>
                <a:gd name="T47" fmla="*/ 1 h 262"/>
                <a:gd name="T48" fmla="*/ 1 w 588"/>
                <a:gd name="T49" fmla="*/ 1 h 262"/>
                <a:gd name="T50" fmla="*/ 1 w 588"/>
                <a:gd name="T51" fmla="*/ 1 h 262"/>
                <a:gd name="T52" fmla="*/ 1 w 588"/>
                <a:gd name="T53" fmla="*/ 1 h 262"/>
                <a:gd name="T54" fmla="*/ 1 w 588"/>
                <a:gd name="T55" fmla="*/ 1 h 262"/>
                <a:gd name="T56" fmla="*/ 1 w 588"/>
                <a:gd name="T57" fmla="*/ 1 h 262"/>
                <a:gd name="T58" fmla="*/ 1 w 588"/>
                <a:gd name="T59" fmla="*/ 0 h 262"/>
                <a:gd name="T60" fmla="*/ 1 w 588"/>
                <a:gd name="T61" fmla="*/ 1 h 262"/>
                <a:gd name="T62" fmla="*/ 1 w 588"/>
                <a:gd name="T63" fmla="*/ 1 h 262"/>
                <a:gd name="T64" fmla="*/ 1 w 588"/>
                <a:gd name="T65" fmla="*/ 1 h 262"/>
                <a:gd name="T66" fmla="*/ 1 w 588"/>
                <a:gd name="T67" fmla="*/ 1 h 262"/>
                <a:gd name="T68" fmla="*/ 1 w 588"/>
                <a:gd name="T69" fmla="*/ 1 h 262"/>
                <a:gd name="T70" fmla="*/ 1 w 588"/>
                <a:gd name="T71" fmla="*/ 1 h 262"/>
                <a:gd name="T72" fmla="*/ 1 w 588"/>
                <a:gd name="T73" fmla="*/ 1 h 262"/>
                <a:gd name="T74" fmla="*/ 1 w 588"/>
                <a:gd name="T75" fmla="*/ 1 h 262"/>
                <a:gd name="T76" fmla="*/ 1 w 588"/>
                <a:gd name="T77" fmla="*/ 1 h 262"/>
                <a:gd name="T78" fmla="*/ 1 w 588"/>
                <a:gd name="T79" fmla="*/ 1 h 262"/>
                <a:gd name="T80" fmla="*/ 1 w 588"/>
                <a:gd name="T81" fmla="*/ 1 h 262"/>
                <a:gd name="T82" fmla="*/ 1 w 588"/>
                <a:gd name="T83" fmla="*/ 1 h 262"/>
                <a:gd name="T84" fmla="*/ 1 w 588"/>
                <a:gd name="T85" fmla="*/ 1 h 262"/>
                <a:gd name="T86" fmla="*/ 1 w 588"/>
                <a:gd name="T87" fmla="*/ 1 h 262"/>
                <a:gd name="T88" fmla="*/ 1 w 588"/>
                <a:gd name="T89" fmla="*/ 1 h 262"/>
                <a:gd name="T90" fmla="*/ 1 w 588"/>
                <a:gd name="T91" fmla="*/ 1 h 262"/>
                <a:gd name="T92" fmla="*/ 1 w 588"/>
                <a:gd name="T93" fmla="*/ 1 h 262"/>
                <a:gd name="T94" fmla="*/ 1 w 588"/>
                <a:gd name="T95" fmla="*/ 1 h 262"/>
                <a:gd name="T96" fmla="*/ 1 w 588"/>
                <a:gd name="T97" fmla="*/ 1 h 262"/>
                <a:gd name="T98" fmla="*/ 1 w 588"/>
                <a:gd name="T99" fmla="*/ 1 h 262"/>
                <a:gd name="T100" fmla="*/ 1 w 588"/>
                <a:gd name="T101" fmla="*/ 1 h 262"/>
                <a:gd name="T102" fmla="*/ 1 w 588"/>
                <a:gd name="T103" fmla="*/ 1 h 262"/>
                <a:gd name="T104" fmla="*/ 1 w 588"/>
                <a:gd name="T105" fmla="*/ 1 h 262"/>
                <a:gd name="T106" fmla="*/ 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  <p:sp>
          <p:nvSpPr>
            <p:cNvPr id="2109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 w 588"/>
                <a:gd name="T1" fmla="*/ 0 h 264"/>
                <a:gd name="T2" fmla="*/ 1 w 588"/>
                <a:gd name="T3" fmla="*/ 1 h 264"/>
                <a:gd name="T4" fmla="*/ 1 w 588"/>
                <a:gd name="T5" fmla="*/ 1 h 264"/>
                <a:gd name="T6" fmla="*/ 1 w 588"/>
                <a:gd name="T7" fmla="*/ 1 h 264"/>
                <a:gd name="T8" fmla="*/ 1 w 588"/>
                <a:gd name="T9" fmla="*/ 1 h 264"/>
                <a:gd name="T10" fmla="*/ 1 w 588"/>
                <a:gd name="T11" fmla="*/ 1 h 264"/>
                <a:gd name="T12" fmla="*/ 1 w 588"/>
                <a:gd name="T13" fmla="*/ 1 h 264"/>
                <a:gd name="T14" fmla="*/ 1 w 588"/>
                <a:gd name="T15" fmla="*/ 1 h 264"/>
                <a:gd name="T16" fmla="*/ 1 w 588"/>
                <a:gd name="T17" fmla="*/ 1 h 264"/>
                <a:gd name="T18" fmla="*/ 1 w 588"/>
                <a:gd name="T19" fmla="*/ 1 h 264"/>
                <a:gd name="T20" fmla="*/ 1 w 588"/>
                <a:gd name="T21" fmla="*/ 1 h 264"/>
                <a:gd name="T22" fmla="*/ 1 w 588"/>
                <a:gd name="T23" fmla="*/ 1 h 264"/>
                <a:gd name="T24" fmla="*/ 1 w 588"/>
                <a:gd name="T25" fmla="*/ 1 h 264"/>
                <a:gd name="T26" fmla="*/ 1 w 588"/>
                <a:gd name="T27" fmla="*/ 1 h 264"/>
                <a:gd name="T28" fmla="*/ 1 w 588"/>
                <a:gd name="T29" fmla="*/ 1 h 264"/>
                <a:gd name="T30" fmla="*/ 1 w 588"/>
                <a:gd name="T31" fmla="*/ 1 h 264"/>
                <a:gd name="T32" fmla="*/ 1 w 588"/>
                <a:gd name="T33" fmla="*/ 1 h 264"/>
                <a:gd name="T34" fmla="*/ 1 w 588"/>
                <a:gd name="T35" fmla="*/ 1 h 264"/>
                <a:gd name="T36" fmla="*/ 1 w 588"/>
                <a:gd name="T37" fmla="*/ 1 h 264"/>
                <a:gd name="T38" fmla="*/ 1 w 588"/>
                <a:gd name="T39" fmla="*/ 1 h 264"/>
                <a:gd name="T40" fmla="*/ 1 w 588"/>
                <a:gd name="T41" fmla="*/ 1 h 264"/>
                <a:gd name="T42" fmla="*/ 1 w 588"/>
                <a:gd name="T43" fmla="*/ 1 h 264"/>
                <a:gd name="T44" fmla="*/ 1 w 588"/>
                <a:gd name="T45" fmla="*/ 1 h 264"/>
                <a:gd name="T46" fmla="*/ 1 w 588"/>
                <a:gd name="T47" fmla="*/ 1 h 264"/>
                <a:gd name="T48" fmla="*/ 1 w 588"/>
                <a:gd name="T49" fmla="*/ 1 h 264"/>
                <a:gd name="T50" fmla="*/ 1 w 588"/>
                <a:gd name="T51" fmla="*/ 1 h 264"/>
                <a:gd name="T52" fmla="*/ 1 w 588"/>
                <a:gd name="T53" fmla="*/ 1 h 264"/>
                <a:gd name="T54" fmla="*/ 1 w 588"/>
                <a:gd name="T55" fmla="*/ 1 h 264"/>
                <a:gd name="T56" fmla="*/ 1 w 588"/>
                <a:gd name="T57" fmla="*/ 1 h 264"/>
                <a:gd name="T58" fmla="*/ 1 w 588"/>
                <a:gd name="T59" fmla="*/ 1 h 264"/>
                <a:gd name="T60" fmla="*/ 1 w 588"/>
                <a:gd name="T61" fmla="*/ 1 h 264"/>
                <a:gd name="T62" fmla="*/ 1 w 588"/>
                <a:gd name="T63" fmla="*/ 1 h 264"/>
                <a:gd name="T64" fmla="*/ 1 w 588"/>
                <a:gd name="T65" fmla="*/ 1 h 264"/>
                <a:gd name="T66" fmla="*/ 1 w 588"/>
                <a:gd name="T67" fmla="*/ 1 h 264"/>
                <a:gd name="T68" fmla="*/ 1 w 588"/>
                <a:gd name="T69" fmla="*/ 1 h 264"/>
                <a:gd name="T70" fmla="*/ 1 w 588"/>
                <a:gd name="T71" fmla="*/ 1 h 264"/>
                <a:gd name="T72" fmla="*/ 1 w 588"/>
                <a:gd name="T73" fmla="*/ 1 h 264"/>
                <a:gd name="T74" fmla="*/ 1 w 588"/>
                <a:gd name="T75" fmla="*/ 1 h 264"/>
                <a:gd name="T76" fmla="*/ 1 w 588"/>
                <a:gd name="T77" fmla="*/ 1 h 264"/>
                <a:gd name="T78" fmla="*/ 1 w 588"/>
                <a:gd name="T79" fmla="*/ 1 h 264"/>
                <a:gd name="T80" fmla="*/ 1 w 588"/>
                <a:gd name="T81" fmla="*/ 1 h 264"/>
                <a:gd name="T82" fmla="*/ 1 w 588"/>
                <a:gd name="T83" fmla="*/ 1 h 264"/>
                <a:gd name="T84" fmla="*/ 1 w 588"/>
                <a:gd name="T85" fmla="*/ 1 h 264"/>
                <a:gd name="T86" fmla="*/ 1 w 588"/>
                <a:gd name="T87" fmla="*/ 1 h 264"/>
                <a:gd name="T88" fmla="*/ 1 w 588"/>
                <a:gd name="T89" fmla="*/ 1 h 264"/>
                <a:gd name="T90" fmla="*/ 1 w 588"/>
                <a:gd name="T91" fmla="*/ 1 h 264"/>
                <a:gd name="T92" fmla="*/ 1 w 588"/>
                <a:gd name="T93" fmla="*/ 1 h 264"/>
                <a:gd name="T94" fmla="*/ 1 w 588"/>
                <a:gd name="T95" fmla="*/ 1 h 264"/>
                <a:gd name="T96" fmla="*/ 1 w 588"/>
                <a:gd name="T97" fmla="*/ 1 h 264"/>
                <a:gd name="T98" fmla="*/ 1 w 588"/>
                <a:gd name="T99" fmla="*/ 1 h 264"/>
                <a:gd name="T100" fmla="*/ 1 w 588"/>
                <a:gd name="T101" fmla="*/ 1 h 264"/>
                <a:gd name="T102" fmla="*/ 1 w 588"/>
                <a:gd name="T103" fmla="*/ 1 h 264"/>
                <a:gd name="T104" fmla="*/ 1 w 588"/>
                <a:gd name="T105" fmla="*/ 1 h 264"/>
                <a:gd name="T106" fmla="*/ 1 w 588"/>
                <a:gd name="T107" fmla="*/ 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/>
              <a:endParaRPr lang="ru-RU" sz="2000"/>
            </a:p>
          </p:txBody>
        </p:sp>
      </p:grpSp>
      <p:pic>
        <p:nvPicPr>
          <p:cNvPr id="211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149725"/>
            <a:ext cx="20621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149725"/>
            <a:ext cx="24479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SCF0065"/>
          <p:cNvPicPr>
            <a:picLocks noChangeAspect="1" noChangeArrowheads="1"/>
          </p:cNvPicPr>
          <p:nvPr/>
        </p:nvPicPr>
        <p:blipFill>
          <a:blip r:embed="rId5" cstate="print"/>
          <a:srcRect t="13586" r="11632"/>
          <a:stretch>
            <a:fillRect/>
          </a:stretch>
        </p:blipFill>
        <p:spPr bwMode="auto">
          <a:xfrm>
            <a:off x="1571604" y="857232"/>
            <a:ext cx="4786346" cy="3535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" name="Прямоугольник 60"/>
          <p:cNvSpPr/>
          <p:nvPr/>
        </p:nvSpPr>
        <p:spPr>
          <a:xfrm>
            <a:off x="1857356" y="4572008"/>
            <a:ext cx="54328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Сабақты апай түсіндірмейді, </a:t>
            </a:r>
          </a:p>
          <a:p>
            <a:pPr algn="ctr"/>
            <a:r>
              <a:rPr lang="kk-KZ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өзіміз оқимыз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SCF0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7272">
            <a:off x="1738012" y="573900"/>
            <a:ext cx="464820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 rot="21193816">
            <a:off x="1936424" y="4722466"/>
            <a:ext cx="38576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Өз ойымызды</a:t>
            </a:r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ашық айтып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</a:p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пікірталастырамыз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11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52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0"/>
            <a:ext cx="3352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0"/>
            <a:ext cx="3352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6323012"/>
            <a:ext cx="3352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6323012"/>
            <a:ext cx="3352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3012"/>
            <a:ext cx="3352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0_8ad6_18898049_X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5238" y="404813"/>
            <a:ext cx="27987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SCF00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82747">
            <a:off x="604547" y="989594"/>
            <a:ext cx="4902200" cy="3670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rot="21055379">
            <a:off x="1557911" y="4744099"/>
            <a:ext cx="5899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Мұғалім ескертуінсіз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сабақ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барысын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дәптерге түсіреміз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mile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6" descr="BD20656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81000" y="1524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D20656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57158" y="6096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DSCF0044"/>
          <p:cNvPicPr>
            <a:picLocks noChangeAspect="1" noChangeArrowheads="1"/>
          </p:cNvPicPr>
          <p:nvPr/>
        </p:nvPicPr>
        <p:blipFill>
          <a:blip r:embed="rId4" cstate="print"/>
          <a:srcRect t="8893" r="22013"/>
          <a:stretch>
            <a:fillRect/>
          </a:stretch>
        </p:blipFill>
        <p:spPr bwMode="auto">
          <a:xfrm>
            <a:off x="714348" y="1285860"/>
            <a:ext cx="3357586" cy="29273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2" name="Picture 4" descr="DSCF0055"/>
          <p:cNvPicPr>
            <a:picLocks noChangeAspect="1" noChangeArrowheads="1"/>
          </p:cNvPicPr>
          <p:nvPr/>
        </p:nvPicPr>
        <p:blipFill>
          <a:blip r:embed="rId5" cstate="print"/>
          <a:srcRect r="17067"/>
          <a:stretch>
            <a:fillRect/>
          </a:stretch>
        </p:blipFill>
        <p:spPr bwMode="auto">
          <a:xfrm>
            <a:off x="5072066" y="2857496"/>
            <a:ext cx="328614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2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43042" y="1285860"/>
            <a:ext cx="5000706" cy="3589347"/>
            <a:chOff x="884" y="754"/>
            <a:chExt cx="3582" cy="263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907" y="1330"/>
              <a:ext cx="1815" cy="1542"/>
              <a:chOff x="1907" y="1330"/>
              <a:chExt cx="1815" cy="1542"/>
            </a:xfrm>
          </p:grpSpPr>
          <p:sp>
            <p:nvSpPr>
              <p:cNvPr id="13" name="Oval 4" descr="nastol_com_ua-2498"/>
              <p:cNvSpPr>
                <a:spLocks noChangeArrowheads="1"/>
              </p:cNvSpPr>
              <p:nvPr/>
            </p:nvSpPr>
            <p:spPr bwMode="auto">
              <a:xfrm>
                <a:off x="1907" y="1330"/>
                <a:ext cx="1815" cy="1542"/>
              </a:xfrm>
              <a:prstGeom prst="ellipse">
                <a:avLst/>
              </a:prstGeom>
              <a:blipFill dpi="0" rotWithShape="1">
                <a:blip r:embed="rId3" cstate="print">
                  <a:lum contrast="24000"/>
                </a:blip>
                <a:srcRect/>
                <a:stretch>
                  <a:fillRect/>
                </a:stretch>
              </a:blipFill>
              <a:ln w="3810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64" y="1525"/>
                <a:ext cx="1587" cy="1062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23088"/>
                  </a:avLst>
                </a:prstTxWarp>
              </a:bodyPr>
              <a:lstStyle/>
              <a:p>
                <a:pPr algn="r"/>
                <a:r>
                  <a:rPr lang="ru-RU" sz="3600" b="1" kern="10" dirty="0" smtClean="0">
                    <a:ln w="2857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Tahoma"/>
                    <a:cs typeface="Tahoma"/>
                  </a:rPr>
                  <a:t> </a:t>
                </a:r>
                <a:r>
                  <a:rPr lang="ru-RU" sz="3600" b="1" kern="10" dirty="0" err="1" smtClean="0">
                    <a:ln w="2857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Tahoma"/>
                    <a:cs typeface="Tahoma"/>
                  </a:rPr>
                  <a:t>Біз</a:t>
                </a:r>
                <a:r>
                  <a:rPr lang="ru-RU" sz="3600" b="1" kern="10" dirty="0" smtClean="0">
                    <a:ln w="2857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Tahoma"/>
                    <a:cs typeface="Tahoma"/>
                  </a:rPr>
                  <a:t>  </a:t>
                </a:r>
                <a:endParaRPr lang="ru-RU" sz="3600" b="1" kern="10" dirty="0"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ahoma"/>
                  <a:cs typeface="Tahoma"/>
                </a:endParaRPr>
              </a:p>
            </p:txBody>
          </p:sp>
        </p:grp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243" y="2750"/>
              <a:ext cx="317" cy="635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3424" y="890"/>
              <a:ext cx="726" cy="59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884" y="2115"/>
              <a:ext cx="1043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1837" y="2704"/>
              <a:ext cx="453" cy="681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3742" y="2115"/>
              <a:ext cx="724" cy="45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1837" y="754"/>
              <a:ext cx="453" cy="681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86512" y="121442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Өзіміз ізденеміз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48577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Топқа бөлініп отырамыз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500063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Ойымызды ашық айтамыз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00100" y="78579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85852" y="78579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Бір-бірімізді бағалаймыз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14282" y="278605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Өзімізді өзіміз бағалаймыз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715140" y="300037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Сабақт мұғалім түсіндірмейді, өзіміз оқимз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</TotalTime>
  <Words>71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2013-10-02T14:40:31Z</dcterms:created>
  <dcterms:modified xsi:type="dcterms:W3CDTF">2013-10-09T15:57:27Z</dcterms:modified>
</cp:coreProperties>
</file>