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458052" cy="1643074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Отрочество – особая пора в жизни.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9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0034" y="1643050"/>
            <a:ext cx="7992888" cy="2185468"/>
          </a:xfrm>
        </p:spPr>
        <p:txBody>
          <a:bodyPr>
            <a:normAutofit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/>
              <a:t>адумайся! То есть мечты бывают </a:t>
            </a:r>
            <a:r>
              <a:rPr lang="ru-RU" sz="2600" b="1" dirty="0" err="1" smtClean="0"/>
              <a:t>возвы-шенные</a:t>
            </a:r>
            <a:r>
              <a:rPr lang="ru-RU" sz="2600" b="1" dirty="0"/>
              <a:t>, </a:t>
            </a:r>
            <a:r>
              <a:rPr lang="ru-RU" sz="2600" b="1" dirty="0" smtClean="0"/>
              <a:t>светлые. А бывают </a:t>
            </a:r>
            <a:r>
              <a:rPr lang="ru-RU" sz="2600" b="1" dirty="0"/>
              <a:t>и мелочные, никудышные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акая мечта будет у тебя? Кому принесёт пользу её осуществление?</a:t>
            </a:r>
            <a:endParaRPr lang="ru-RU" sz="2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4293096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3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136904" cy="158417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акой возраст называется подростковым (отрочеством)?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ем подростки отличаются от взрослых? </a:t>
            </a: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2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99592" y="4293096"/>
            <a:ext cx="6624736" cy="146752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2, сс. 15-18,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1-4, сс.9-10.</a:t>
            </a:r>
            <a:endParaRPr lang="ru-RU" sz="2600" b="1" dirty="0"/>
          </a:p>
        </p:txBody>
      </p:sp>
      <p:pic>
        <p:nvPicPr>
          <p:cNvPr id="6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898284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15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249364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/>
              <a:t>1. </a:t>
            </a:r>
            <a:r>
              <a:rPr lang="ru-RU" b="1" dirty="0" smtClean="0"/>
              <a:t>Легко ли быть подростком?</a:t>
            </a:r>
            <a:endParaRPr lang="ru-RU" b="1" dirty="0"/>
          </a:p>
          <a:p>
            <a:pPr marL="68580" indent="0">
              <a:buNone/>
            </a:pPr>
            <a:r>
              <a:rPr lang="ru-RU" b="1" dirty="0"/>
              <a:t>2. </a:t>
            </a:r>
            <a:r>
              <a:rPr lang="ru-RU" b="1" dirty="0" smtClean="0"/>
              <a:t>Отрочество – пора мечтаний.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67252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5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188640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ли быть подростком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15108" y="1888868"/>
            <a:ext cx="4248472" cy="2195299"/>
          </a:xfrm>
        </p:spPr>
        <p:txBody>
          <a:bodyPr>
            <a:normAutofit/>
          </a:bodyPr>
          <a:lstStyle/>
          <a:p>
            <a:pPr marL="93663" indent="-23813"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одростки – народ спокойный и рассуди-тельный, с ними легко и быстро можно ре-шить любую проблему.</a:t>
            </a:r>
            <a:endParaRPr lang="ru-RU" sz="26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076056" y="1909094"/>
            <a:ext cx="3816424" cy="2987777"/>
          </a:xfrm>
        </p:spPr>
        <p:txBody>
          <a:bodyPr>
            <a:normAutofit fontScale="92500"/>
          </a:bodyPr>
          <a:lstStyle/>
          <a:p>
            <a:pPr marL="93663" indent="-23813"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одросток – человек противоречивый, он склонен к быстрой смене настроения, любит поспорить и поупрямиться, а </a:t>
            </a:r>
            <a:r>
              <a:rPr lang="ru-RU" sz="2600" b="1" dirty="0" err="1" smtClean="0"/>
              <a:t>по-рой</a:t>
            </a:r>
            <a:r>
              <a:rPr lang="ru-RU" sz="2600" b="1" dirty="0" smtClean="0"/>
              <a:t> и покапризничать.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500694" y="4643446"/>
            <a:ext cx="2940138" cy="195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9244" y="90872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Выбери высказывание, характеризующее подростка: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99592" y="4149080"/>
            <a:ext cx="2518712" cy="2259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2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51920" y="908720"/>
            <a:ext cx="4680520" cy="5472608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озраст, в который вы вступили, называется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подростковым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старину подростков называли отроками, а период жизни –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отрочеством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одростковый период делится на 2 этапа: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600" b="1" dirty="0" smtClean="0"/>
              <a:t>ладшие подростки – 5-6-классники;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таршие подростки – 7-8-классники.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531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712968" cy="15121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мудрец древности Пифагор сравнил периоды жизни человека с временами года. Объясните, что вы увидели на этой схеме: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 rot="1567789">
            <a:off x="2407398" y="3522424"/>
            <a:ext cx="4329204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 rot="20088193">
            <a:off x="2407398" y="3522423"/>
            <a:ext cx="4329204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0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2405487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3568" y="2132856"/>
            <a:ext cx="1584176" cy="1496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46696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Отрочество</a:t>
            </a:r>
          </a:p>
          <a:p>
            <a:pPr algn="ctr"/>
            <a:r>
              <a:rPr lang="ru-RU" sz="2400" dirty="0" smtClean="0"/>
              <a:t>ВЕСНА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45388" y="4613074"/>
            <a:ext cx="1324671" cy="1783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0059" y="5805263"/>
            <a:ext cx="147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Юность</a:t>
            </a:r>
          </a:p>
          <a:p>
            <a:r>
              <a:rPr lang="ru-RU" sz="2400" dirty="0" smtClean="0"/>
              <a:t>ЛЕТО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673941" y="4746621"/>
            <a:ext cx="1669153" cy="1691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17576" y="5805264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Зрелость</a:t>
            </a:r>
          </a:p>
          <a:p>
            <a:pPr algn="r"/>
            <a:r>
              <a:rPr lang="ru-RU" sz="2400" dirty="0" smtClean="0"/>
              <a:t>ОСЕНЬ</a:t>
            </a:r>
            <a:endParaRPr lang="ru-RU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264" y="2132855"/>
            <a:ext cx="1656184" cy="1716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48264" y="368111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Старость</a:t>
            </a:r>
          </a:p>
          <a:p>
            <a:pPr algn="ctr"/>
            <a:r>
              <a:rPr lang="ru-RU" sz="2400" dirty="0" smtClean="0"/>
              <a:t>ЗИМА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7032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взрослый отличается от ребёнка?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1728192" cy="439248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2011470"/>
            <a:ext cx="1944216" cy="439248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взрослый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123728" y="1957907"/>
            <a:ext cx="4608512" cy="650876"/>
          </a:xfrm>
          <a:prstGeom prst="stripedRightArrow">
            <a:avLst>
              <a:gd name="adj1" fmla="val 64937"/>
              <a:gd name="adj2" fmla="val 3004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особенности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130406" y="2924944"/>
            <a:ext cx="4608512" cy="650876"/>
          </a:xfrm>
          <a:prstGeom prst="stripedRightArrow">
            <a:avLst>
              <a:gd name="adj1" fmla="val 64937"/>
              <a:gd name="adj2" fmla="val 30045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110299" y="3882276"/>
            <a:ext cx="4608512" cy="650876"/>
          </a:xfrm>
          <a:prstGeom prst="stripedRightArrow">
            <a:avLst>
              <a:gd name="adj1" fmla="val 64937"/>
              <a:gd name="adj2" fmla="val 3004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123728" y="4797152"/>
            <a:ext cx="4608512" cy="650876"/>
          </a:xfrm>
          <a:prstGeom prst="stripedRightArrow">
            <a:avLst>
              <a:gd name="adj1" fmla="val 64937"/>
              <a:gd name="adj2" fmla="val 30045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Мера ответственности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118647" y="5730452"/>
            <a:ext cx="4608512" cy="650876"/>
          </a:xfrm>
          <a:prstGeom prst="stripedRightArrow">
            <a:avLst>
              <a:gd name="adj1" fmla="val 64937"/>
              <a:gd name="adj2" fmla="val 30045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самостоятельности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cer\Desktop\анимационные картинки\мальчик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846" y="2111896"/>
            <a:ext cx="1219572" cy="16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0892" y="4714884"/>
            <a:ext cx="138936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48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88950" cy="745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Отрочество – пора мечтаний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064896" cy="11521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600" b="1" dirty="0" smtClean="0"/>
              <a:t>сть ли у тебя мечта?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 о чём мечтают люди в твоём возрасте?</a:t>
            </a:r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2564903"/>
            <a:ext cx="49685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tx2"/>
                </a:solidFill>
              </a:rPr>
              <a:t>В 1822 г. в немецком Мек-ленбурге в семье священ-ника Эрнста Шлимана ро-дился сын Генрих. Сегодня о его мечте и о том как он её достиг знает весь мир.</a:t>
            </a:r>
          </a:p>
          <a:p>
            <a:pPr algn="just"/>
            <a:r>
              <a:rPr lang="ru-RU" sz="2600" b="1" dirty="0" smtClean="0">
                <a:solidFill>
                  <a:schemeClr val="tx2"/>
                </a:solidFill>
              </a:rPr>
              <a:t>Речь идёт о раскопках </a:t>
            </a:r>
            <a:r>
              <a:rPr lang="ru-RU" sz="2600" b="1" dirty="0" err="1" smtClean="0">
                <a:solidFill>
                  <a:schemeClr val="tx2"/>
                </a:solidFill>
              </a:rPr>
              <a:t>дре-внегреческого</a:t>
            </a:r>
            <a:r>
              <a:rPr lang="ru-RU" sz="2600" b="1" dirty="0" smtClean="0">
                <a:solidFill>
                  <a:schemeClr val="tx2"/>
                </a:solidFill>
              </a:rPr>
              <a:t> города Трои.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1905000" cy="2447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252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571480"/>
            <a:ext cx="7992888" cy="468052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2600" b="1" dirty="0"/>
              <a:t>В то время многие сомневались в </a:t>
            </a:r>
            <a:r>
              <a:rPr lang="ru-RU" sz="2600" b="1" dirty="0" smtClean="0"/>
              <a:t>подлин-ности </a:t>
            </a:r>
            <a:r>
              <a:rPr lang="ru-RU" sz="2600" b="1" dirty="0"/>
              <a:t>истории Гомера о Троянской войне</a:t>
            </a:r>
            <a:r>
              <a:rPr lang="ru-RU" sz="2600" b="1" dirty="0" smtClean="0"/>
              <a:t>.</a:t>
            </a:r>
          </a:p>
          <a:p>
            <a:pPr marL="68580" indent="0" algn="just">
              <a:buNone/>
            </a:pPr>
            <a:r>
              <a:rPr lang="ru-RU" sz="2600" b="1" dirty="0" smtClean="0"/>
              <a:t>Генрих вырос, стал археологом и в 1871 г. наконец-то осуществил свою мечту. В 1847 году он принял российское гражданство, а позже и американское,  успешно занимался торговлей. </a:t>
            </a:r>
          </a:p>
          <a:p>
            <a:pPr marL="68580" indent="0" algn="just">
              <a:buNone/>
            </a:pPr>
            <a:r>
              <a:rPr lang="ru-RU" sz="2600" b="1" dirty="0" smtClean="0"/>
              <a:t>Скопив денег он поехал в Малую Азию и на-шёл город Трою именно там, где по свидетельству Гомера она выдерживала натиск греков.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0495" y="4817900"/>
            <a:ext cx="3568875" cy="182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385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57158" y="2428867"/>
            <a:ext cx="2486650" cy="244654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600" b="1" dirty="0" smtClean="0"/>
              <a:t>Вы наверняка слышали о мечте девушки Асоль.</a:t>
            </a:r>
            <a:endParaRPr lang="ru-RU" sz="26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157810" y="332655"/>
            <a:ext cx="3662662" cy="6336705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10000"/>
              </a:lnSpc>
              <a:buNone/>
            </a:pPr>
            <a:r>
              <a:rPr lang="ru-RU" sz="2600" b="1" dirty="0" smtClean="0"/>
              <a:t>А вот герой </a:t>
            </a:r>
            <a:r>
              <a:rPr lang="ru-RU" sz="2600" b="1" dirty="0" err="1" smtClean="0"/>
              <a:t>ро-мана</a:t>
            </a:r>
            <a:r>
              <a:rPr lang="ru-RU" sz="2600" b="1" dirty="0" smtClean="0"/>
              <a:t> И.Ильфа и Е.Петрова «</a:t>
            </a:r>
            <a:r>
              <a:rPr lang="ru-RU" sz="2600" b="1" dirty="0" err="1" smtClean="0"/>
              <a:t>Золо</a:t>
            </a:r>
            <a:r>
              <a:rPr lang="ru-RU" sz="2600" b="1" dirty="0" smtClean="0"/>
              <a:t>-той телёнок» Ос-тап Бендер мечтал о том как с </a:t>
            </a:r>
            <a:r>
              <a:rPr lang="ru-RU" sz="2600" b="1" dirty="0" err="1" smtClean="0"/>
              <a:t>ук-раденными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милли</a:t>
            </a:r>
            <a:r>
              <a:rPr lang="ru-RU" sz="2600" b="1" dirty="0" smtClean="0"/>
              <a:t>-онами и </a:t>
            </a:r>
            <a:r>
              <a:rPr lang="ru-RU" sz="2600" b="1" dirty="0" err="1" smtClean="0"/>
              <a:t>драго</a:t>
            </a:r>
            <a:r>
              <a:rPr lang="ru-RU" sz="2600" b="1" dirty="0" smtClean="0"/>
              <a:t>-ценностями он сбежит из России в Бразилию, в Рио-де-Жанейро. Мечтал о костюме и белых ботинках.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2428892" cy="18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3286122"/>
            <a:ext cx="2314002" cy="317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045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240</TotalTime>
  <Words>397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Отрочество – особая пора в жизни.</vt:lpstr>
      <vt:lpstr>План урока:</vt:lpstr>
      <vt:lpstr>Легко ли быть подростком?</vt:lpstr>
      <vt:lpstr>Слайд 4</vt:lpstr>
      <vt:lpstr>Великий мудрец древности Пифагор сравнил периоды жизни человека с временами года. Объясните, что вы увидели на этой схеме:</vt:lpstr>
      <vt:lpstr>Чем взрослый отличается от ребёнка?</vt:lpstr>
      <vt:lpstr>Отрочество – пора мечтаний</vt:lpstr>
      <vt:lpstr>Слайд 8</vt:lpstr>
      <vt:lpstr>Слайд 9</vt:lpstr>
      <vt:lpstr>Слайд 10</vt:lpstr>
      <vt:lpstr>Давай повторим главное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301</cp:lastModifiedBy>
  <cp:revision>34</cp:revision>
  <dcterms:created xsi:type="dcterms:W3CDTF">2012-07-13T15:26:46Z</dcterms:created>
  <dcterms:modified xsi:type="dcterms:W3CDTF">2018-11-08T08:29:21Z</dcterms:modified>
</cp:coreProperties>
</file>